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video/unknown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66" r:id="rId5"/>
    <p:sldId id="287" r:id="rId6"/>
    <p:sldId id="260" r:id="rId7"/>
    <p:sldId id="262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89" r:id="rId16"/>
    <p:sldId id="278" r:id="rId17"/>
    <p:sldId id="279" r:id="rId18"/>
    <p:sldId id="275" r:id="rId19"/>
    <p:sldId id="291" r:id="rId20"/>
    <p:sldId id="281" r:id="rId21"/>
    <p:sldId id="290" r:id="rId22"/>
    <p:sldId id="285" r:id="rId23"/>
    <p:sldId id="286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NI-Helve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NI-Helve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NI-Helve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NI-Helve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NI-Helve" pitchFamily="2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NI-Helve" pitchFamily="2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NI-Helve" pitchFamily="2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NI-Helve" pitchFamily="2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NI-Helve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FF9900"/>
    <a:srgbClr val="FFFF66"/>
    <a:srgbClr val="FFFF00"/>
    <a:srgbClr val="006600"/>
    <a:srgbClr val="00CC00"/>
    <a:srgbClr val="333399"/>
    <a:srgbClr val="66FF33"/>
    <a:srgbClr val="121236"/>
    <a:srgbClr val="00006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098" autoAdjust="0"/>
    <p:restoredTop sz="97897" autoAdjust="0"/>
  </p:normalViewPr>
  <p:slideViewPr>
    <p:cSldViewPr>
      <p:cViewPr varScale="1">
        <p:scale>
          <a:sx n="38" d="100"/>
          <a:sy n="38" d="100"/>
        </p:scale>
        <p:origin x="-80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3F7B8C-D084-449F-BC52-0D43521010E4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E7078-1E2A-4AD0-8B43-C6B0892925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229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E7078-1E2A-4AD0-8B43-C6B0892925E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2473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7513C-BCF1-4192-9AA2-6525B54648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0594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49E6A-51CE-490D-A527-B2EE935CA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9849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84312-1105-4E33-9FE5-9F21D456B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4734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D7496-AA82-4B67-8481-227D4291F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2787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E84A9-5FCD-4074-B3C7-C2D168E43C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620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F20FE-6A8D-43A1-93E5-BE9881781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9479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3600F-66BC-4FD3-8EDD-B80B3A7B8E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0264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FA467-E0C4-4373-BFE7-30361BCF0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3984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C0DFB-AA57-4F54-B4BD-BB4C93F392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2181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26939-F3A4-4195-940A-9D0D601BD2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9248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1322B-78C2-4618-AFE8-00E9E56081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8734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0ABE6C51-BB81-4BEA-8EE0-8B92053C3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3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.png"/><Relationship Id="rId7" Type="http://schemas.microsoft.com/office/2007/relationships/media" Target="../media/media15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microsoft.com/office/2007/relationships/media" Target="../media/media14.gif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microsoft.com/office/2007/relationships/media" Target="../media/media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16.m4a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17.m4a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11" Type="http://schemas.openxmlformats.org/officeDocument/2006/relationships/image" Target="../media/image8.png"/><Relationship Id="rId10" Type="http://schemas.microsoft.com/office/2007/relationships/media" Target="../media/media6.gif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8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microsoft.com/office/2007/relationships/media" Target="../media/media20.m4a"/><Relationship Id="rId5" Type="http://schemas.openxmlformats.org/officeDocument/2006/relationships/image" Target="../media/image20.png"/><Relationship Id="rId4" Type="http://schemas.microsoft.com/office/2007/relationships/media" Target="../media/media19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21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2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media" Target="../media/media3.mp4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microsoft.com/office/2007/relationships/media" Target="../media/media2.mp4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microsoft.com/office/2007/relationships/media" Target="../media/media4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microsoft.com/office/2007/relationships/media" Target="../media/media5.m4a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microsoft.com/office/2007/relationships/media" Target="../media/media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microsoft.com/office/2007/relationships/media" Target="../media/media8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microsoft.com/office/2007/relationships/media" Target="../media/media9.m4a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microsoft.com/office/2007/relationships/media" Target="../media/media10.m4a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microsoft.com/office/2007/relationships/media" Target="../media/media11.m4a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12.m4a"/><Relationship Id="rId5" Type="http://schemas.openxmlformats.org/officeDocument/2006/relationships/image" Target="../media/image8.png"/><Relationship Id="rId4" Type="http://schemas.microsoft.com/office/2007/relationships/media" Target="../media/media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810" y="228600"/>
            <a:ext cx="16002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howcard Gothic" panose="04020904020102020604" pitchFamily="82" charset="0"/>
              </a:rPr>
              <a:t>BÀI 10: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379AA4E-ED0E-42CA-8FBC-E76909287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00" y="1295400"/>
            <a:ext cx="5670303" cy="2971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34DFC23-E8BE-4857-8808-EDC4B6614066}"/>
              </a:ext>
            </a:extLst>
          </p:cNvPr>
          <p:cNvSpPr/>
          <p:nvPr/>
        </p:nvSpPr>
        <p:spPr>
          <a:xfrm>
            <a:off x="1726010" y="90100"/>
            <a:ext cx="70700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rgbClr val="181848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BA ĐỊNH LUẬT NEWTON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8AFCE62-614E-449C-9CD1-8D4F6C4400D8}"/>
              </a:ext>
            </a:extLst>
          </p:cNvPr>
          <p:cNvSpPr txBox="1"/>
          <p:nvPr/>
        </p:nvSpPr>
        <p:spPr>
          <a:xfrm>
            <a:off x="152400" y="4493796"/>
            <a:ext cx="8839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64"/>
                </a:solidFill>
                <a:latin typeface="VNI-Linus" panose="020B7200000000000000" pitchFamily="34" charset="0"/>
              </a:rPr>
              <a:t>( 25/12/1642 – 20/3/1726 )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Vni 30 Shishoni Brush" panose="00000400000000000000" pitchFamily="2" charset="0"/>
              </a:rPr>
              <a:t>Nhaø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 30 Shishoni Brush" panose="00000400000000000000" pitchFamily="2" charset="0"/>
              </a:rPr>
              <a:t>toaùn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 30 Shishoni Brush" panose="00000400000000000000" pitchFamily="2" charset="0"/>
              </a:rPr>
              <a:t>hoïc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Vni 30 Shishoni Brush" panose="00000400000000000000" pitchFamily="2" charset="0"/>
              </a:rPr>
              <a:t>nhaø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 30 Shishoni Brush" panose="00000400000000000000" pitchFamily="2" charset="0"/>
              </a:rPr>
              <a:t>vaät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 30 Shishoni Brush" panose="00000400000000000000" pitchFamily="2" charset="0"/>
              </a:rPr>
              <a:t>lyù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Vni 30 Shishoni Brush" panose="00000400000000000000" pitchFamily="2" charset="0"/>
              </a:rPr>
              <a:t>nhaø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 30 Shishoni Brush" panose="00000400000000000000" pitchFamily="2" charset="0"/>
              </a:rPr>
              <a:t>thieân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 30 Shishoni Brush" panose="00000400000000000000" pitchFamily="2" charset="0"/>
              </a:rPr>
              <a:t>vaên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Vni 30 Shishoni Brush" panose="00000400000000000000" pitchFamily="2" charset="0"/>
              </a:rPr>
              <a:t>nhaø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 30 Shishoni Brush" panose="00000400000000000000" pitchFamily="2" charset="0"/>
              </a:rPr>
              <a:t>thaàn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 30 Shishoni Brush" panose="00000400000000000000" pitchFamily="2" charset="0"/>
              </a:rPr>
              <a:t>hoïc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  </a:t>
            </a:r>
            <a:r>
              <a:rPr lang="en-US" sz="3600" b="1" dirty="0" err="1">
                <a:solidFill>
                  <a:srgbClr val="002060"/>
                </a:solidFill>
                <a:latin typeface="Vni 30 Shishoni Brush" panose="00000400000000000000" pitchFamily="2" charset="0"/>
              </a:rPr>
              <a:t>ngöôøi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 Anh – </a:t>
            </a:r>
            <a:r>
              <a:rPr lang="en-US" sz="3600" b="1" dirty="0" err="1">
                <a:solidFill>
                  <a:srgbClr val="002060"/>
                </a:solidFill>
                <a:latin typeface="Vni 30 Shishoni Brush" panose="00000400000000000000" pitchFamily="2" charset="0"/>
              </a:rPr>
              <a:t>ngöôøi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 30 Shishoni Brush" panose="00000400000000000000" pitchFamily="2" charset="0"/>
              </a:rPr>
              <a:t>ñöôïc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 30 Shishoni Brush" panose="00000400000000000000" pitchFamily="2" charset="0"/>
              </a:rPr>
              <a:t>coâng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 30 Shishoni Brush" panose="00000400000000000000" pitchFamily="2" charset="0"/>
              </a:rPr>
              <a:t>nhaän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 30 Shishoni Brush" panose="00000400000000000000" pitchFamily="2" charset="0"/>
              </a:rPr>
              <a:t>laø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 30 Shishoni Brush" panose="00000400000000000000" pitchFamily="2" charset="0"/>
              </a:rPr>
              <a:t>nhaø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 30 Shishoni Brush" panose="00000400000000000000" pitchFamily="2" charset="0"/>
              </a:rPr>
              <a:t>toaùn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 30 Shishoni Brush" panose="00000400000000000000" pitchFamily="2" charset="0"/>
              </a:rPr>
              <a:t>hoïc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 30 Shishoni Brush" panose="00000400000000000000" pitchFamily="2" charset="0"/>
              </a:rPr>
              <a:t>vó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 30 Shishoni Brush" panose="00000400000000000000" pitchFamily="2" charset="0"/>
              </a:rPr>
              <a:t>ñaïi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 30 Shishoni Brush" panose="00000400000000000000" pitchFamily="2" charset="0"/>
              </a:rPr>
              <a:t>nhaát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 30 Shishoni Brush" panose="00000400000000000000" pitchFamily="2" charset="0"/>
              </a:rPr>
              <a:t>vaø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 30 Shishoni Brush" panose="00000400000000000000" pitchFamily="2" charset="0"/>
              </a:rPr>
              <a:t>nhaø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 khoa </a:t>
            </a:r>
            <a:r>
              <a:rPr lang="en-US" sz="3600" b="1" dirty="0" err="1">
                <a:solidFill>
                  <a:srgbClr val="002060"/>
                </a:solidFill>
                <a:latin typeface="Vni 30 Shishoni Brush" panose="00000400000000000000" pitchFamily="2" charset="0"/>
              </a:rPr>
              <a:t>hoïc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 30 Shishoni Brush" panose="00000400000000000000" pitchFamily="2" charset="0"/>
              </a:rPr>
              <a:t>aûnh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 30 Shishoni Brush" panose="00000400000000000000" pitchFamily="2" charset="0"/>
              </a:rPr>
              <a:t>höôûng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 30 Shishoni Brush" panose="00000400000000000000" pitchFamily="2" charset="0"/>
              </a:rPr>
              <a:t>nhaát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 30 Shishoni Brush" panose="00000400000000000000" pitchFamily="2" charset="0"/>
              </a:rPr>
              <a:t>moïi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 30 Shishoni Brush" panose="00000400000000000000" pitchFamily="2" charset="0"/>
              </a:rPr>
              <a:t>thôøi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 30 Shishoni Brush" panose="00000400000000000000" pitchFamily="2" charset="0"/>
              </a:rPr>
              <a:t>ñaïi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. </a:t>
            </a:r>
            <a:r>
              <a:rPr lang="vi-VN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Vni 30 Shishoni Brush" panose="00000400000000000000" pitchFamily="2" charset="0"/>
              </a:rPr>
              <a:t> 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BF2621E4-1189-4982-8C96-9F9F8DB3F6D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36461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09600" y="2209800"/>
            <a:ext cx="75438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  </a:t>
            </a:r>
            <a:r>
              <a:rPr lang="vi-VN" b="1" dirty="0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Kh</a:t>
            </a:r>
            <a:r>
              <a:rPr lang="en-US" b="1" dirty="0" err="1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ối</a:t>
            </a:r>
            <a:r>
              <a:rPr lang="en-US" b="1" dirty="0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lượng</a:t>
            </a:r>
            <a:r>
              <a:rPr lang="en-US" b="1" dirty="0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của</a:t>
            </a:r>
            <a:r>
              <a:rPr lang="en-US" b="1" dirty="0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vật</a:t>
            </a:r>
            <a:r>
              <a:rPr lang="en-US" b="1" dirty="0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là</a:t>
            </a:r>
            <a:r>
              <a:rPr lang="en-US" b="1" dirty="0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đại</a:t>
            </a:r>
            <a:r>
              <a:rPr lang="en-US" b="1" dirty="0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lượng</a:t>
            </a:r>
            <a:r>
              <a:rPr lang="en-US" b="1" dirty="0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đặc</a:t>
            </a:r>
            <a:r>
              <a:rPr lang="en-US" b="1" dirty="0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trưng</a:t>
            </a:r>
            <a:r>
              <a:rPr lang="en-US" b="1" dirty="0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cho</a:t>
            </a:r>
            <a:r>
              <a:rPr lang="en-US" b="1" dirty="0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mức</a:t>
            </a:r>
            <a:r>
              <a:rPr lang="en-US" b="1" dirty="0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quán</a:t>
            </a:r>
            <a:r>
              <a:rPr lang="en-US" b="1" dirty="0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tính</a:t>
            </a:r>
            <a:r>
              <a:rPr lang="en-US" b="1" dirty="0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của</a:t>
            </a:r>
            <a:r>
              <a:rPr lang="en-US" b="1" dirty="0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vật</a:t>
            </a:r>
            <a:r>
              <a:rPr lang="en-US" b="1" dirty="0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. </a:t>
            </a:r>
            <a:r>
              <a:rPr lang="en-US" b="1" dirty="0">
                <a:solidFill>
                  <a:srgbClr val="333399"/>
                </a:solidFill>
                <a:latin typeface="+mn-lt"/>
              </a:rPr>
              <a:t> </a:t>
            </a:r>
            <a:r>
              <a:rPr lang="vi-VN" b="1" dirty="0">
                <a:solidFill>
                  <a:srgbClr val="333399"/>
                </a:solidFill>
                <a:latin typeface="+mn-lt"/>
              </a:rPr>
              <a:t> </a:t>
            </a:r>
            <a:endParaRPr lang="en-US" b="1" dirty="0">
              <a:solidFill>
                <a:srgbClr val="333399"/>
              </a:solidFill>
              <a:latin typeface="+mn-lt"/>
            </a:endParaRPr>
          </a:p>
          <a:p>
            <a:pPr algn="just">
              <a:lnSpc>
                <a:spcPct val="120000"/>
              </a:lnSpc>
              <a:spcBef>
                <a:spcPct val="50000"/>
              </a:spcBef>
            </a:pPr>
            <a:r>
              <a:rPr lang="en-US" b="1" dirty="0">
                <a:solidFill>
                  <a:srgbClr val="333399"/>
                </a:solidFill>
                <a:latin typeface="+mn-lt"/>
              </a:rPr>
              <a:t>   </a:t>
            </a:r>
            <a:r>
              <a:rPr lang="en-US" b="1" dirty="0" err="1">
                <a:solidFill>
                  <a:srgbClr val="333399"/>
                </a:solidFill>
                <a:latin typeface="+mn-lt"/>
              </a:rPr>
              <a:t>Khối</a:t>
            </a:r>
            <a:r>
              <a:rPr lang="en-US" b="1" dirty="0">
                <a:solidFill>
                  <a:srgbClr val="333399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+mn-lt"/>
              </a:rPr>
              <a:t>lượng</a:t>
            </a:r>
            <a:r>
              <a:rPr lang="en-US" b="1" dirty="0">
                <a:solidFill>
                  <a:srgbClr val="333399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+mn-lt"/>
              </a:rPr>
              <a:t>là</a:t>
            </a:r>
            <a:r>
              <a:rPr lang="en-US" b="1" dirty="0">
                <a:solidFill>
                  <a:srgbClr val="333399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+mn-lt"/>
              </a:rPr>
              <a:t>đại</a:t>
            </a:r>
            <a:r>
              <a:rPr lang="en-US" b="1" dirty="0">
                <a:solidFill>
                  <a:srgbClr val="333399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+mn-lt"/>
              </a:rPr>
              <a:t>lượng</a:t>
            </a:r>
            <a:r>
              <a:rPr lang="en-US" b="1" dirty="0">
                <a:solidFill>
                  <a:srgbClr val="333399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+mn-lt"/>
              </a:rPr>
              <a:t>vô</a:t>
            </a:r>
            <a:r>
              <a:rPr lang="en-US" b="1" dirty="0">
                <a:solidFill>
                  <a:srgbClr val="333399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+mn-lt"/>
              </a:rPr>
              <a:t>hướng</a:t>
            </a:r>
            <a:r>
              <a:rPr lang="en-US" b="1" dirty="0">
                <a:solidFill>
                  <a:srgbClr val="333399"/>
                </a:solidFill>
                <a:latin typeface="+mn-lt"/>
              </a:rPr>
              <a:t>, </a:t>
            </a:r>
            <a:r>
              <a:rPr lang="en-US" b="1" dirty="0" err="1">
                <a:solidFill>
                  <a:srgbClr val="333399"/>
                </a:solidFill>
                <a:latin typeface="+mn-lt"/>
              </a:rPr>
              <a:t>dương</a:t>
            </a:r>
            <a:r>
              <a:rPr lang="en-US" b="1" dirty="0">
                <a:solidFill>
                  <a:srgbClr val="333399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+mn-lt"/>
              </a:rPr>
              <a:t>và</a:t>
            </a:r>
            <a:r>
              <a:rPr lang="en-US" b="1" dirty="0">
                <a:solidFill>
                  <a:srgbClr val="333399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+mn-lt"/>
              </a:rPr>
              <a:t>không</a:t>
            </a:r>
            <a:r>
              <a:rPr lang="en-US" b="1" dirty="0">
                <a:solidFill>
                  <a:srgbClr val="333399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+mn-lt"/>
              </a:rPr>
              <a:t>đổi</a:t>
            </a:r>
            <a:r>
              <a:rPr lang="en-US" b="1" dirty="0">
                <a:solidFill>
                  <a:srgbClr val="333399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+mn-lt"/>
              </a:rPr>
              <a:t>đối</a:t>
            </a:r>
            <a:r>
              <a:rPr lang="en-US" b="1" dirty="0">
                <a:solidFill>
                  <a:srgbClr val="333399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+mn-lt"/>
              </a:rPr>
              <a:t>với</a:t>
            </a:r>
            <a:r>
              <a:rPr lang="en-US" b="1" dirty="0">
                <a:solidFill>
                  <a:srgbClr val="333399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+mn-lt"/>
              </a:rPr>
              <a:t>mỗi</a:t>
            </a:r>
            <a:r>
              <a:rPr lang="en-US" b="1" dirty="0">
                <a:solidFill>
                  <a:srgbClr val="333399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+mn-lt"/>
              </a:rPr>
              <a:t>vật</a:t>
            </a:r>
            <a:r>
              <a:rPr lang="en-US" b="1" dirty="0">
                <a:solidFill>
                  <a:srgbClr val="333399"/>
                </a:solidFill>
                <a:latin typeface="+mn-lt"/>
              </a:rPr>
              <a:t>.</a:t>
            </a:r>
          </a:p>
          <a:p>
            <a:pPr algn="just">
              <a:lnSpc>
                <a:spcPct val="120000"/>
              </a:lnSpc>
              <a:spcBef>
                <a:spcPct val="50000"/>
              </a:spcBef>
            </a:pPr>
            <a:r>
              <a:rPr lang="en-US" b="1" dirty="0">
                <a:solidFill>
                  <a:srgbClr val="333399"/>
                </a:solidFill>
                <a:latin typeface="+mn-lt"/>
              </a:rPr>
              <a:t>   </a:t>
            </a:r>
            <a:r>
              <a:rPr lang="en-US" b="1" dirty="0" err="1">
                <a:solidFill>
                  <a:srgbClr val="333399"/>
                </a:solidFill>
                <a:latin typeface="+mn-lt"/>
              </a:rPr>
              <a:t>Khối</a:t>
            </a:r>
            <a:r>
              <a:rPr lang="en-US" b="1" dirty="0">
                <a:solidFill>
                  <a:srgbClr val="333399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+mn-lt"/>
              </a:rPr>
              <a:t>lượng</a:t>
            </a:r>
            <a:r>
              <a:rPr lang="en-US" b="1" dirty="0">
                <a:solidFill>
                  <a:srgbClr val="333399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+mn-lt"/>
              </a:rPr>
              <a:t>có</a:t>
            </a:r>
            <a:r>
              <a:rPr lang="en-US" b="1" dirty="0">
                <a:solidFill>
                  <a:srgbClr val="333399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+mn-lt"/>
              </a:rPr>
              <a:t>tính</a:t>
            </a:r>
            <a:r>
              <a:rPr lang="en-US" b="1" dirty="0">
                <a:solidFill>
                  <a:srgbClr val="333399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+mn-lt"/>
              </a:rPr>
              <a:t>cộng</a:t>
            </a:r>
            <a:r>
              <a:rPr lang="en-US" b="1" dirty="0">
                <a:solidFill>
                  <a:srgbClr val="333399"/>
                </a:solidFill>
                <a:latin typeface="+mn-lt"/>
              </a:rPr>
              <a:t>.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164660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b="1" spc="200" dirty="0">
                <a:solidFill>
                  <a:srgbClr val="FFFF00"/>
                </a:solidFill>
                <a:latin typeface="VNI-Disney" panose="00000400000000000000" pitchFamily="2" charset="0"/>
              </a:rPr>
              <a:t>   </a:t>
            </a:r>
            <a:r>
              <a:rPr lang="en-US" sz="2800" b="1" spc="200" dirty="0" err="1">
                <a:solidFill>
                  <a:srgbClr val="FFFF00"/>
                </a:solidFill>
                <a:latin typeface="VNI-Disney" panose="00000400000000000000" pitchFamily="2" charset="0"/>
              </a:rPr>
              <a:t>Baøi</a:t>
            </a:r>
            <a:r>
              <a:rPr lang="en-US" sz="2800" b="1" spc="200" dirty="0">
                <a:solidFill>
                  <a:srgbClr val="FFFF00"/>
                </a:solidFill>
                <a:latin typeface="VNI-Disney" panose="00000400000000000000" pitchFamily="2" charset="0"/>
              </a:rPr>
              <a:t> 10: BA ÑÒNH LUAÄT NEWTON</a:t>
            </a:r>
          </a:p>
          <a:p>
            <a:pPr marL="0" indent="0"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rgbClr val="006600"/>
                </a:solidFill>
                <a:latin typeface="VNI-Times" pitchFamily="2" charset="0"/>
              </a:rPr>
              <a:t>   2. ÑÒNH LUẬT II NEWTON:</a:t>
            </a:r>
          </a:p>
          <a:p>
            <a:pPr marL="0" indent="0"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VNI-Times" pitchFamily="2" charset="0"/>
              </a:rPr>
              <a:t>   b. </a:t>
            </a:r>
            <a:r>
              <a:rPr lang="en-US" b="1" dirty="0" err="1">
                <a:solidFill>
                  <a:srgbClr val="FF0000"/>
                </a:solidFill>
                <a:latin typeface="VNI-Times" pitchFamily="2" charset="0"/>
              </a:rPr>
              <a:t>Khối</a:t>
            </a:r>
            <a:r>
              <a:rPr lang="en-US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VNI-Times" pitchFamily="2" charset="0"/>
              </a:rPr>
              <a:t>lượng</a:t>
            </a:r>
            <a:r>
              <a:rPr lang="en-US" b="1" dirty="0">
                <a:solidFill>
                  <a:srgbClr val="FF0000"/>
                </a:solidFill>
                <a:latin typeface="VNI-Times" pitchFamily="2" charset="0"/>
              </a:rPr>
              <a:t> ( </a:t>
            </a:r>
            <a:r>
              <a:rPr lang="en-US" b="1" dirty="0" err="1">
                <a:solidFill>
                  <a:srgbClr val="FF0000"/>
                </a:solidFill>
                <a:latin typeface="VNI-Times" pitchFamily="2" charset="0"/>
              </a:rPr>
              <a:t>tự</a:t>
            </a:r>
            <a:r>
              <a:rPr lang="en-US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VNI-Times" pitchFamily="2" charset="0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VNI-Times" pitchFamily="2" charset="0"/>
              </a:rPr>
              <a:t>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9D30BC40-736F-4901-B195-55CA9FA3F9B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1759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500" advTm="23792">
        <p15:prstTrans prst="curtains"/>
      </p:transition>
    </mc:Choice>
    <mc:Fallback>
      <p:transition spd="slow" advTm="237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15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35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uiExpand="1" build="p" bldLvl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905000"/>
            <a:ext cx="6172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Troïng</a:t>
            </a:r>
            <a:r>
              <a:rPr lang="en-US" sz="4000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löïc</a:t>
            </a:r>
            <a:r>
              <a:rPr lang="en-US" sz="4000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laø</a:t>
            </a:r>
            <a:r>
              <a:rPr lang="en-US" sz="4000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löïc</a:t>
            </a:r>
            <a:r>
              <a:rPr lang="en-US" sz="4000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huùt</a:t>
            </a:r>
            <a:r>
              <a:rPr lang="en-US" sz="4000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cuûa</a:t>
            </a:r>
            <a:r>
              <a:rPr lang="en-US" sz="4000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Traùi</a:t>
            </a:r>
            <a:r>
              <a:rPr lang="en-US" sz="4000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ñaát</a:t>
            </a:r>
            <a:r>
              <a:rPr lang="en-US" sz="4000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taùc</a:t>
            </a:r>
            <a:r>
              <a:rPr lang="en-US" sz="4000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duïng</a:t>
            </a:r>
            <a:r>
              <a:rPr lang="en-US" sz="4000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leân</a:t>
            </a:r>
            <a:r>
              <a:rPr lang="en-US" sz="4000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vaät</a:t>
            </a:r>
            <a:r>
              <a:rPr lang="en-US" sz="4000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vaø</a:t>
            </a:r>
            <a:r>
              <a:rPr lang="en-US" sz="4000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gaây</a:t>
            </a:r>
            <a:r>
              <a:rPr lang="en-US" sz="4000" dirty="0">
                <a:solidFill>
                  <a:srgbClr val="333399"/>
                </a:solidFill>
                <a:latin typeface="Vni 16 Machina" panose="02000505000000020002" pitchFamily="2" charset="2"/>
              </a:rPr>
              <a:t> ra </a:t>
            </a:r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cho</a:t>
            </a:r>
            <a:r>
              <a:rPr lang="en-US" sz="4000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vaät</a:t>
            </a:r>
            <a:r>
              <a:rPr lang="en-US" sz="4000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moät</a:t>
            </a:r>
            <a:r>
              <a:rPr lang="en-US" sz="4000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gia</a:t>
            </a:r>
            <a:r>
              <a:rPr lang="en-US" sz="4000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toác</a:t>
            </a:r>
            <a:r>
              <a:rPr lang="en-US" sz="4000" dirty="0">
                <a:solidFill>
                  <a:srgbClr val="333399"/>
                </a:solidFill>
                <a:latin typeface="Vni 16 Machina" panose="02000505000000020002" pitchFamily="2" charset="2"/>
              </a:rPr>
              <a:t>, </a:t>
            </a:r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goïi</a:t>
            </a:r>
            <a:r>
              <a:rPr lang="en-US" sz="4000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laø</a:t>
            </a:r>
            <a:r>
              <a:rPr lang="en-US" sz="4000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gia</a:t>
            </a:r>
            <a:r>
              <a:rPr lang="en-US" sz="4000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toác</a:t>
            </a:r>
            <a:r>
              <a:rPr lang="en-US" sz="4000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troïng</a:t>
            </a:r>
            <a:r>
              <a:rPr lang="en-US" sz="4000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tröôøng</a:t>
            </a:r>
            <a:r>
              <a:rPr lang="en-US" sz="4000" dirty="0">
                <a:solidFill>
                  <a:srgbClr val="333399"/>
                </a:solidFill>
                <a:latin typeface="Vni 16 Machina" panose="02000505000000020002" pitchFamily="2" charset="2"/>
              </a:rPr>
              <a:t>.</a:t>
            </a:r>
          </a:p>
          <a:p>
            <a:endParaRPr lang="en-US" sz="4000" dirty="0">
              <a:latin typeface="Vni 16 Machina" panose="02000505000000020002" pitchFamily="2" charset="2"/>
            </a:endParaRPr>
          </a:p>
          <a:p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Ñoä</a:t>
            </a:r>
            <a:r>
              <a:rPr lang="en-US" sz="4000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lôùn</a:t>
            </a:r>
            <a:r>
              <a:rPr lang="en-US" sz="4000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cuûa</a:t>
            </a:r>
            <a:r>
              <a:rPr lang="en-US" sz="4000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troïng</a:t>
            </a:r>
            <a:r>
              <a:rPr lang="en-US" sz="4000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löïc</a:t>
            </a:r>
            <a:r>
              <a:rPr lang="en-US" sz="4000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goïi</a:t>
            </a:r>
            <a:r>
              <a:rPr lang="en-US" sz="4000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laø</a:t>
            </a:r>
            <a:r>
              <a:rPr lang="en-US" sz="4000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troïng</a:t>
            </a:r>
            <a:r>
              <a:rPr lang="en-US" sz="4000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dirty="0" err="1">
                <a:solidFill>
                  <a:srgbClr val="333399"/>
                </a:solidFill>
                <a:latin typeface="Vni 16 Machina" panose="02000505000000020002" pitchFamily="2" charset="2"/>
              </a:rPr>
              <a:t>löôïng</a:t>
            </a:r>
            <a:r>
              <a:rPr lang="en-US" sz="4000" dirty="0">
                <a:latin typeface="Vni 16 Machina" panose="02000505000000020002" pitchFamily="2" charset="2"/>
              </a:rPr>
              <a:t>: </a:t>
            </a:r>
            <a:r>
              <a:rPr lang="en-US" sz="3600" dirty="0">
                <a:latin typeface="+mj-lt"/>
              </a:rPr>
              <a:t>P = </a:t>
            </a:r>
            <a:r>
              <a:rPr lang="en-US" sz="3600" dirty="0" err="1">
                <a:latin typeface="+mj-lt"/>
              </a:rPr>
              <a:t>m.g</a:t>
            </a:r>
            <a:endParaRPr lang="en-US" sz="4000" dirty="0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TextBox 5"/>
              <p:cNvSpPr txBox="1"/>
              <p:nvPr/>
            </p:nvSpPr>
            <p:spPr>
              <a:xfrm>
                <a:off x="3505200" y="4038600"/>
                <a:ext cx="1905000" cy="552331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0066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𝐏</m:t>
                          </m:r>
                        </m:e>
                      </m:acc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𝐦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𝐠</m:t>
                          </m:r>
                        </m:e>
                      </m:acc>
                    </m:oMath>
                  </m:oMathPara>
                </a14:m>
                <a:endParaRPr lang="en-US" sz="3200" b="1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4038600"/>
                <a:ext cx="1905000" cy="552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0066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0" y="-65818"/>
            <a:ext cx="9144000" cy="177587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n-US" sz="2800" b="1" spc="200" dirty="0">
                <a:solidFill>
                  <a:srgbClr val="FFFF00"/>
                </a:solidFill>
                <a:latin typeface="VNI-Disney" panose="00000400000000000000" pitchFamily="2" charset="0"/>
              </a:rPr>
              <a:t>   </a:t>
            </a:r>
            <a:r>
              <a:rPr lang="en-US" sz="2800" b="1" spc="200" dirty="0" err="1">
                <a:solidFill>
                  <a:srgbClr val="FFFF00"/>
                </a:solidFill>
                <a:latin typeface="VNI-Disney" panose="00000400000000000000" pitchFamily="2" charset="0"/>
              </a:rPr>
              <a:t>Baøi</a:t>
            </a:r>
            <a:r>
              <a:rPr lang="en-US" sz="2800" b="1" spc="200" dirty="0">
                <a:solidFill>
                  <a:srgbClr val="FFFF00"/>
                </a:solidFill>
                <a:latin typeface="VNI-Disney" panose="00000400000000000000" pitchFamily="2" charset="0"/>
              </a:rPr>
              <a:t> 10: BA ÑÒNH LUAÄT NEWTON</a:t>
            </a:r>
          </a:p>
          <a:p>
            <a:pPr marL="0" indent="0"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rgbClr val="006600"/>
                </a:solidFill>
                <a:latin typeface="VNI-Times" pitchFamily="2" charset="0"/>
              </a:rPr>
              <a:t>     2. ÑÒNH LUẬT II NEWTON:</a:t>
            </a:r>
          </a:p>
          <a:p>
            <a:pPr marL="0" indent="0"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VNI-Times" pitchFamily="2" charset="0"/>
              </a:rPr>
              <a:t>     c. </a:t>
            </a:r>
            <a:r>
              <a:rPr lang="en-US" b="1" dirty="0" err="1">
                <a:solidFill>
                  <a:srgbClr val="FF0000"/>
                </a:solidFill>
                <a:latin typeface="VNI-Times" pitchFamily="2" charset="0"/>
              </a:rPr>
              <a:t>Trọng</a:t>
            </a:r>
            <a:r>
              <a:rPr lang="en-US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VNI-Times" pitchFamily="2" charset="0"/>
              </a:rPr>
              <a:t>lực</a:t>
            </a:r>
            <a:r>
              <a:rPr lang="en-US" b="1" dirty="0">
                <a:solidFill>
                  <a:srgbClr val="FF0000"/>
                </a:solidFill>
                <a:latin typeface="VNI-Times" pitchFamily="2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VNI-Times" pitchFamily="2" charset="0"/>
              </a:rPr>
              <a:t>trọng</a:t>
            </a:r>
            <a:r>
              <a:rPr lang="en-US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VNI-Times" pitchFamily="2" charset="0"/>
              </a:rPr>
              <a:t>lượng</a:t>
            </a:r>
            <a:r>
              <a:rPr lang="en-US" b="1" dirty="0">
                <a:solidFill>
                  <a:srgbClr val="FF0000"/>
                </a:solidFill>
                <a:latin typeface="VNI-Times" pitchFamily="2" charset="0"/>
              </a:rPr>
              <a:t>:</a:t>
            </a:r>
          </a:p>
        </p:txBody>
      </p:sp>
      <p:pic>
        <p:nvPicPr>
          <p:cNvPr id="2" name="OmIk">
            <a:hlinkClick r:id="" action="ppaction://media"/>
            <a:extLst>
              <a:ext uri="{FF2B5EF4-FFF2-40B4-BE49-F238E27FC236}">
                <a16:creationId xmlns:a16="http://schemas.microsoft.com/office/drawing/2014/main" xmlns="" id="{5EC33717-E05B-4D3B-AE50-176334B05E1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72200" y="661403"/>
            <a:ext cx="2819400" cy="42672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15A57C40-33A6-413E-A214-574111767A4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  <p:pic>
        <p:nvPicPr>
          <p:cNvPr id="8" name="200">
            <a:hlinkClick r:id="" action="ppaction://media"/>
            <a:extLst>
              <a:ext uri="{FF2B5EF4-FFF2-40B4-BE49-F238E27FC236}">
                <a16:creationId xmlns:a16="http://schemas.microsoft.com/office/drawing/2014/main" xmlns="" id="{4AF62BCC-E3D6-4565-9A71-2D73244711C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76060" y="5011691"/>
            <a:ext cx="2562860" cy="186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03198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36017">
        <p15:prstTrans prst="drape"/>
      </p:transition>
    </mc:Choice>
    <mc:Fallback>
      <p:transition spd="slow" advTm="360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4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49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mediacall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 vol="80000">
                <p:cTn id="4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 uiExpand="1" build="p" bldLvl="2"/>
      <p:bldP spid="6" grpId="0" uiExpand="1" animBg="1"/>
    </p:bldLst>
  </p:timing>
  <p:extLst>
    <p:ext uri="{E180D4A7-C9FB-4DFB-919C-405C955672EB}">
      <p14:showEvtLst xmlns:p14="http://schemas.microsoft.com/office/powerpoint/2010/main" xmlns="">
        <p14:playEvt time="2071" objId="2"/>
        <p14:stopEvt time="7510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0480" y="0"/>
            <a:ext cx="9144000" cy="133882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rgbClr val="000066"/>
              </a:gs>
            </a:gsLst>
            <a:lin ang="5400000" scaled="1"/>
          </a:gradFill>
          <a:ln w="19050">
            <a:solidFill>
              <a:srgbClr val="0066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b="1" spc="200" dirty="0">
                <a:solidFill>
                  <a:srgbClr val="FFFF00"/>
                </a:solidFill>
                <a:latin typeface="VNI-Disney" panose="00000400000000000000" pitchFamily="2" charset="0"/>
              </a:rPr>
              <a:t>   </a:t>
            </a:r>
            <a:r>
              <a:rPr lang="en-US" sz="2800" b="1" spc="200" dirty="0" err="1">
                <a:solidFill>
                  <a:srgbClr val="FFFF00"/>
                </a:solidFill>
                <a:latin typeface="VNI-Disney" panose="00000400000000000000" pitchFamily="2" charset="0"/>
              </a:rPr>
              <a:t>Baøi</a:t>
            </a:r>
            <a:r>
              <a:rPr lang="en-US" sz="2800" b="1" spc="200" dirty="0">
                <a:solidFill>
                  <a:srgbClr val="FFFF00"/>
                </a:solidFill>
                <a:latin typeface="VNI-Disney" panose="00000400000000000000" pitchFamily="2" charset="0"/>
              </a:rPr>
              <a:t> 10: BA ÑÒNH LUAÄT NEWTON</a:t>
            </a:r>
          </a:p>
          <a:p>
            <a:pPr marL="0" indent="0" eaLnBrk="1" hangingPunct="1">
              <a:spcAft>
                <a:spcPts val="600"/>
              </a:spcAft>
              <a:defRPr/>
            </a:pPr>
            <a:r>
              <a:rPr lang="en-US" b="1" dirty="0">
                <a:solidFill>
                  <a:srgbClr val="66FF33"/>
                </a:solidFill>
                <a:latin typeface="VNI-Times" pitchFamily="2" charset="0"/>
              </a:rPr>
              <a:t> </a:t>
            </a:r>
          </a:p>
          <a:p>
            <a:pPr marL="0" indent="0" eaLnBrk="1" hangingPunct="1">
              <a:spcAft>
                <a:spcPts val="600"/>
              </a:spcAft>
              <a:defRPr/>
            </a:pPr>
            <a:r>
              <a:rPr lang="en-US" b="1" dirty="0">
                <a:solidFill>
                  <a:srgbClr val="66FF33"/>
                </a:solidFill>
                <a:latin typeface="VNI-Times" pitchFamily="2" charset="0"/>
              </a:rPr>
              <a:t>  3. ÑÒNH LUẬT III NEWTON: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F3F8096-9D98-4490-B77B-32FE52826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5296" y="1828800"/>
            <a:ext cx="3758664" cy="295656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B658EF7-5EBE-48EC-88D6-71022FB9A84D}"/>
              </a:ext>
            </a:extLst>
          </p:cNvPr>
          <p:cNvGrpSpPr/>
          <p:nvPr/>
        </p:nvGrpSpPr>
        <p:grpSpPr>
          <a:xfrm>
            <a:off x="116840" y="2133600"/>
            <a:ext cx="4495800" cy="3428999"/>
            <a:chOff x="152400" y="838201"/>
            <a:chExt cx="4495800" cy="342899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EEE2603-7C62-478D-9948-185D89EF9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81000" y="838201"/>
              <a:ext cx="4191000" cy="3200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7D023928-732A-4F59-B6CC-0B506A221BF7}"/>
                </a:ext>
              </a:extLst>
            </p:cNvPr>
            <p:cNvSpPr/>
            <p:nvPr/>
          </p:nvSpPr>
          <p:spPr>
            <a:xfrm>
              <a:off x="152400" y="3352800"/>
              <a:ext cx="44958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3C81F1DD-EDBE-48EC-A561-F5F0D1686DE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93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6218">
        <p14:honeycomb/>
      </p:transition>
    </mc:Choice>
    <mc:Fallback>
      <p:transition spd="slow" advTm="562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-54000"/>
                    </a14:imgEffect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24000" y="304800"/>
            <a:ext cx="10657840" cy="750751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219816" y="1395948"/>
            <a:ext cx="79140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81848"/>
                </a:solidFill>
                <a:latin typeface="Vni 19 Walt Disney " panose="03080602000000000000" pitchFamily="66" charset="2"/>
              </a:rPr>
              <a:t>  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Trong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moïi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tröôøng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hôïp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,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neáu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vaät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A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taùc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duïng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leân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vaät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B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moät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löïc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thì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vaät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B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cuõng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taùc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duïng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trôû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laïi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vaät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A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moät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löïc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(</a:t>
            </a:r>
            <a:r>
              <a:rPr lang="en-US" sz="4000" b="1" dirty="0" err="1">
                <a:solidFill>
                  <a:srgbClr val="00B050"/>
                </a:solidFill>
                <a:latin typeface="Vni 16 Machina" panose="02000505000000020002" pitchFamily="2" charset="2"/>
              </a:rPr>
              <a:t>löïc</a:t>
            </a:r>
            <a:r>
              <a:rPr lang="en-US" sz="4000" b="1" dirty="0">
                <a:solidFill>
                  <a:srgbClr val="00B050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Vni 16 Machina" panose="02000505000000020002" pitchFamily="2" charset="2"/>
              </a:rPr>
              <a:t>vaø</a:t>
            </a:r>
            <a:r>
              <a:rPr lang="en-US" sz="4000" b="1" dirty="0">
                <a:solidFill>
                  <a:srgbClr val="00B050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Vni 16 Machina" panose="02000505000000020002" pitchFamily="2" charset="2"/>
              </a:rPr>
              <a:t>phaûn</a:t>
            </a:r>
            <a:r>
              <a:rPr lang="en-US" sz="4000" b="1" dirty="0">
                <a:solidFill>
                  <a:srgbClr val="00B050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Vni 16 Machina" panose="02000505000000020002" pitchFamily="2" charset="2"/>
              </a:rPr>
              <a:t>löïc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). </a:t>
            </a:r>
          </a:p>
          <a:p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  Hai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löïc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naøy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cuøng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giaù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,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cuøng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ñoä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lôùn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nhöng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ngöôïc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chieàu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vaø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ñaët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treân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hai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vaät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,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goïi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laø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hai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löïc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tröïc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Vni 16 Machina" panose="02000505000000020002" pitchFamily="2" charset="2"/>
              </a:rPr>
              <a:t>ñoái</a:t>
            </a:r>
            <a:r>
              <a:rPr lang="en-US" sz="4000" b="1" dirty="0">
                <a:solidFill>
                  <a:srgbClr val="333399"/>
                </a:solidFill>
                <a:latin typeface="Vni 16 Machina" panose="02000505000000020002" pitchFamily="2" charset="2"/>
              </a:rPr>
              <a:t> </a:t>
            </a:r>
            <a:r>
              <a:rPr lang="en-US" sz="4000" dirty="0">
                <a:solidFill>
                  <a:srgbClr val="333399"/>
                </a:solidFill>
                <a:latin typeface="Vni 19 Walt Disney " panose="03080602000000000000" pitchFamily="66" charset="2"/>
              </a:rPr>
              <a:t>.</a:t>
            </a:r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3124200" y="5181600"/>
            <a:ext cx="2566539" cy="935038"/>
            <a:chOff x="1338" y="1616"/>
            <a:chExt cx="1554" cy="589"/>
          </a:xfrm>
        </p:grpSpPr>
        <p:sp>
          <p:nvSpPr>
            <p:cNvPr id="7" name="Rectangle 15"/>
            <p:cNvSpPr>
              <a:spLocks noChangeArrowheads="1"/>
            </p:cNvSpPr>
            <p:nvPr/>
          </p:nvSpPr>
          <p:spPr bwMode="auto">
            <a:xfrm>
              <a:off x="1350" y="1616"/>
              <a:ext cx="1542" cy="589"/>
            </a:xfrm>
            <a:prstGeom prst="rect">
              <a:avLst/>
            </a:prstGeom>
            <a:solidFill>
              <a:srgbClr val="333399"/>
            </a:solidFill>
            <a:ln w="38100">
              <a:solidFill>
                <a:srgbClr val="FFFF66"/>
              </a:solidFill>
              <a:miter lim="800000"/>
              <a:headEnd type="none" w="sm" len="sm"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8" name="Group 14"/>
            <p:cNvGrpSpPr>
              <a:grpSpLocks/>
            </p:cNvGrpSpPr>
            <p:nvPr/>
          </p:nvGrpSpPr>
          <p:grpSpPr bwMode="auto">
            <a:xfrm>
              <a:off x="1338" y="1733"/>
              <a:ext cx="1476" cy="404"/>
              <a:chOff x="1338" y="1733"/>
              <a:chExt cx="1476" cy="404"/>
            </a:xfrm>
          </p:grpSpPr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1338" y="1733"/>
                <a:ext cx="1476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sz="3600" dirty="0">
                    <a:solidFill>
                      <a:srgbClr val="FFC000"/>
                    </a:solidFill>
                  </a:rPr>
                  <a:t>   F</a:t>
                </a:r>
                <a:r>
                  <a:rPr lang="en-US" sz="3600" baseline="-25000" dirty="0">
                    <a:solidFill>
                      <a:srgbClr val="FFC000"/>
                    </a:solidFill>
                  </a:rPr>
                  <a:t>AB</a:t>
                </a:r>
                <a:r>
                  <a:rPr lang="en-US" sz="3600" dirty="0">
                    <a:solidFill>
                      <a:srgbClr val="FFC000"/>
                    </a:solidFill>
                  </a:rPr>
                  <a:t> = - F</a:t>
                </a:r>
                <a:r>
                  <a:rPr lang="en-US" sz="3600" baseline="-25000" dirty="0">
                    <a:solidFill>
                      <a:srgbClr val="FFC000"/>
                    </a:solidFill>
                  </a:rPr>
                  <a:t>BA</a:t>
                </a:r>
                <a:endParaRPr lang="en-US" sz="360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10" name="Line 9"/>
              <p:cNvSpPr>
                <a:spLocks noChangeShapeType="1"/>
              </p:cNvSpPr>
              <p:nvPr/>
            </p:nvSpPr>
            <p:spPr bwMode="auto">
              <a:xfrm>
                <a:off x="1567" y="1800"/>
                <a:ext cx="245" cy="0"/>
              </a:xfrm>
              <a:prstGeom prst="line">
                <a:avLst/>
              </a:prstGeom>
              <a:noFill/>
              <a:ln w="38100">
                <a:solidFill>
                  <a:srgbClr val="FFC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0"/>
              <p:cNvSpPr>
                <a:spLocks noChangeShapeType="1"/>
              </p:cNvSpPr>
              <p:nvPr/>
            </p:nvSpPr>
            <p:spPr bwMode="auto">
              <a:xfrm>
                <a:off x="2297" y="1808"/>
                <a:ext cx="259" cy="0"/>
              </a:xfrm>
              <a:prstGeom prst="line">
                <a:avLst/>
              </a:prstGeom>
              <a:noFill/>
              <a:ln w="38100">
                <a:solidFill>
                  <a:srgbClr val="FFC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133882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rgbClr val="000066"/>
              </a:gs>
            </a:gsLst>
            <a:lin ang="5400000" scaled="1"/>
          </a:gradFill>
          <a:ln w="19050">
            <a:solidFill>
              <a:srgbClr val="0066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b="1" spc="200" dirty="0">
                <a:solidFill>
                  <a:srgbClr val="FFFF00"/>
                </a:solidFill>
                <a:latin typeface="VNI-Disney" panose="00000400000000000000" pitchFamily="2" charset="0"/>
              </a:rPr>
              <a:t>   </a:t>
            </a:r>
            <a:r>
              <a:rPr lang="en-US" sz="2800" b="1" spc="200" dirty="0" err="1">
                <a:solidFill>
                  <a:srgbClr val="FFFF00"/>
                </a:solidFill>
                <a:latin typeface="VNI-Disney" panose="00000400000000000000" pitchFamily="2" charset="0"/>
              </a:rPr>
              <a:t>Baøi</a:t>
            </a:r>
            <a:r>
              <a:rPr lang="en-US" sz="2800" b="1" spc="200" dirty="0">
                <a:solidFill>
                  <a:srgbClr val="FFFF00"/>
                </a:solidFill>
                <a:latin typeface="VNI-Disney" panose="00000400000000000000" pitchFamily="2" charset="0"/>
              </a:rPr>
              <a:t> 10: BA ÑÒNH LUAÄT NEWTON</a:t>
            </a:r>
          </a:p>
          <a:p>
            <a:pPr marL="0" indent="0" eaLnBrk="1" hangingPunct="1">
              <a:spcAft>
                <a:spcPts val="600"/>
              </a:spcAft>
              <a:defRPr/>
            </a:pPr>
            <a:r>
              <a:rPr lang="en-US" b="1" dirty="0">
                <a:solidFill>
                  <a:srgbClr val="66FF33"/>
                </a:solidFill>
                <a:latin typeface="VNI-Times" pitchFamily="2" charset="0"/>
              </a:rPr>
              <a:t> 3. ÑÒNH LUẬT III NEWTON:</a:t>
            </a:r>
          </a:p>
          <a:p>
            <a:pPr marL="0" indent="0" eaLnBrk="1" hangingPunct="1">
              <a:spcAft>
                <a:spcPts val="600"/>
              </a:spcAft>
              <a:defRPr/>
            </a:pPr>
            <a:r>
              <a:rPr lang="en-US" b="1" dirty="0">
                <a:solidFill>
                  <a:srgbClr val="66FF33"/>
                </a:solidFill>
                <a:latin typeface="VNI-Times" pitchFamily="2" charset="0"/>
              </a:rPr>
              <a:t> a. </a:t>
            </a:r>
            <a:r>
              <a:rPr lang="en-US" b="1" dirty="0" err="1">
                <a:solidFill>
                  <a:srgbClr val="66FF33"/>
                </a:solidFill>
                <a:latin typeface="VNI-Times" pitchFamily="2" charset="0"/>
              </a:rPr>
              <a:t>Định</a:t>
            </a:r>
            <a:r>
              <a:rPr lang="en-US" b="1" dirty="0">
                <a:solidFill>
                  <a:srgbClr val="66FF33"/>
                </a:solidFill>
                <a:latin typeface="VNI-Times" pitchFamily="2" charset="0"/>
              </a:rPr>
              <a:t> </a:t>
            </a:r>
            <a:r>
              <a:rPr lang="en-US" b="1" dirty="0" err="1">
                <a:solidFill>
                  <a:srgbClr val="66FF33"/>
                </a:solidFill>
                <a:latin typeface="VNI-Times" pitchFamily="2" charset="0"/>
              </a:rPr>
              <a:t>luật</a:t>
            </a:r>
            <a:r>
              <a:rPr lang="en-US" b="1" dirty="0">
                <a:solidFill>
                  <a:srgbClr val="66FF33"/>
                </a:solidFill>
                <a:latin typeface="VNI-Times" pitchFamily="2" charset="0"/>
              </a:rPr>
              <a:t>: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C74385C5-0D6C-4DFF-82EC-F92E6F2325D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  <p:pic>
        <p:nvPicPr>
          <p:cNvPr id="14" name="200">
            <a:hlinkClick r:id="" action="ppaction://media"/>
            <a:extLst>
              <a:ext uri="{FF2B5EF4-FFF2-40B4-BE49-F238E27FC236}">
                <a16:creationId xmlns:a16="http://schemas.microsoft.com/office/drawing/2014/main" xmlns="" id="{8DCEEBB6-7BC7-4014-9CE0-23787CA41CE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61907" y="5462052"/>
            <a:ext cx="2101646" cy="166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73981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500" advClick="0" advTm="44363">
        <p15:prstTrans prst="pageCurlDouble"/>
      </p:transition>
    </mc:Choice>
    <mc:Fallback>
      <p:transition spd="slow" advClick="0" advTm="443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chemeClr val="accent2"/>
            </a:gs>
            <a:gs pos="100000">
              <a:srgbClr val="1212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9"/>
          <p:cNvGrpSpPr>
            <a:grpSpLocks/>
          </p:cNvGrpSpPr>
          <p:nvPr/>
        </p:nvGrpSpPr>
        <p:grpSpPr bwMode="auto">
          <a:xfrm>
            <a:off x="2316162" y="1754729"/>
            <a:ext cx="3959225" cy="360363"/>
            <a:chOff x="657" y="1979"/>
            <a:chExt cx="4103" cy="372"/>
          </a:xfrm>
        </p:grpSpPr>
        <p:sp>
          <p:nvSpPr>
            <p:cNvPr id="3" name="AutoShape 57"/>
            <p:cNvSpPr>
              <a:spLocks noChangeArrowheads="1"/>
            </p:cNvSpPr>
            <p:nvPr/>
          </p:nvSpPr>
          <p:spPr bwMode="auto">
            <a:xfrm rot="1756213">
              <a:off x="2401" y="1979"/>
              <a:ext cx="363" cy="363"/>
            </a:xfrm>
            <a:custGeom>
              <a:avLst/>
              <a:gdLst>
                <a:gd name="G0" fmla="+- 7563757 0 0"/>
                <a:gd name="G1" fmla="+- -7287063 0 0"/>
                <a:gd name="G2" fmla="+- 7563757 0 -7287063"/>
                <a:gd name="G3" fmla="+- 10800 0 0"/>
                <a:gd name="G4" fmla="+- 0 0 7563757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56 0 0"/>
                <a:gd name="G9" fmla="+- 0 0 -7287063"/>
                <a:gd name="G10" fmla="+- 7256 0 2700"/>
                <a:gd name="G11" fmla="cos G10 7563757"/>
                <a:gd name="G12" fmla="sin G10 7563757"/>
                <a:gd name="G13" fmla="cos 13500 7563757"/>
                <a:gd name="G14" fmla="sin 13500 7563757"/>
                <a:gd name="G15" fmla="+- G11 10800 0"/>
                <a:gd name="G16" fmla="+- G12 10800 0"/>
                <a:gd name="G17" fmla="+- G13 10800 0"/>
                <a:gd name="G18" fmla="+- G14 10800 0"/>
                <a:gd name="G19" fmla="*/ 7256 1 2"/>
                <a:gd name="G20" fmla="+- G19 5400 0"/>
                <a:gd name="G21" fmla="cos G20 7563757"/>
                <a:gd name="G22" fmla="sin G20 7563757"/>
                <a:gd name="G23" fmla="+- G21 10800 0"/>
                <a:gd name="G24" fmla="+- G12 G23 G22"/>
                <a:gd name="G25" fmla="+- G22 G23 G11"/>
                <a:gd name="G26" fmla="cos 10800 7563757"/>
                <a:gd name="G27" fmla="sin 10800 7563757"/>
                <a:gd name="G28" fmla="cos 7256 7563757"/>
                <a:gd name="G29" fmla="sin 7256 7563757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87063"/>
                <a:gd name="G36" fmla="sin G34 -7287063"/>
                <a:gd name="G37" fmla="+/ -7287063 7563757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56 G39"/>
                <a:gd name="G43" fmla="sin 725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21592 w 21600"/>
                <a:gd name="T5" fmla="*/ 11197 h 21600"/>
                <a:gd name="T6" fmla="*/ 7536 w 21600"/>
                <a:gd name="T7" fmla="*/ 2382 h 21600"/>
                <a:gd name="T8" fmla="*/ 18051 w 21600"/>
                <a:gd name="T9" fmla="*/ 11067 h 21600"/>
                <a:gd name="T10" fmla="*/ 5006 w 21600"/>
                <a:gd name="T11" fmla="*/ 22993 h 21600"/>
                <a:gd name="T12" fmla="*/ 2886 w 21600"/>
                <a:gd name="T13" fmla="*/ 17035 h 21600"/>
                <a:gd name="T14" fmla="*/ 8844 w 21600"/>
                <a:gd name="T15" fmla="*/ 14915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7686" y="17353"/>
                  </a:moveTo>
                  <a:cubicBezTo>
                    <a:pt x="8659" y="17816"/>
                    <a:pt x="9722" y="18056"/>
                    <a:pt x="10800" y="18056"/>
                  </a:cubicBezTo>
                  <a:cubicBezTo>
                    <a:pt x="14807" y="18056"/>
                    <a:pt x="18056" y="14807"/>
                    <a:pt x="18056" y="10800"/>
                  </a:cubicBezTo>
                  <a:cubicBezTo>
                    <a:pt x="18056" y="6792"/>
                    <a:pt x="14807" y="3544"/>
                    <a:pt x="10800" y="3544"/>
                  </a:cubicBezTo>
                  <a:cubicBezTo>
                    <a:pt x="9902" y="3543"/>
                    <a:pt x="9013" y="3710"/>
                    <a:pt x="8177" y="4034"/>
                  </a:cubicBezTo>
                  <a:lnTo>
                    <a:pt x="6895" y="730"/>
                  </a:lnTo>
                  <a:cubicBezTo>
                    <a:pt x="8140" y="247"/>
                    <a:pt x="9464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6764"/>
                    <a:pt x="16764" y="21600"/>
                    <a:pt x="10800" y="21600"/>
                  </a:cubicBezTo>
                  <a:cubicBezTo>
                    <a:pt x="9196" y="21600"/>
                    <a:pt x="7613" y="21242"/>
                    <a:pt x="6165" y="20554"/>
                  </a:cubicBezTo>
                  <a:lnTo>
                    <a:pt x="5006" y="22993"/>
                  </a:lnTo>
                  <a:lnTo>
                    <a:pt x="2886" y="17035"/>
                  </a:lnTo>
                  <a:lnTo>
                    <a:pt x="8844" y="14915"/>
                  </a:lnTo>
                  <a:lnTo>
                    <a:pt x="7686" y="173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56"/>
            <p:cNvGrpSpPr>
              <a:grpSpLocks/>
            </p:cNvGrpSpPr>
            <p:nvPr/>
          </p:nvGrpSpPr>
          <p:grpSpPr bwMode="auto">
            <a:xfrm>
              <a:off x="657" y="2147"/>
              <a:ext cx="1814" cy="204"/>
              <a:chOff x="748" y="2387"/>
              <a:chExt cx="3630" cy="408"/>
            </a:xfrm>
          </p:grpSpPr>
          <p:grpSp>
            <p:nvGrpSpPr>
              <p:cNvPr id="54" name="Group 55"/>
              <p:cNvGrpSpPr>
                <a:grpSpLocks/>
              </p:cNvGrpSpPr>
              <p:nvPr/>
            </p:nvGrpSpPr>
            <p:grpSpPr bwMode="auto">
              <a:xfrm>
                <a:off x="748" y="2387"/>
                <a:ext cx="3630" cy="408"/>
                <a:chOff x="748" y="2523"/>
                <a:chExt cx="3630" cy="408"/>
              </a:xfrm>
            </p:grpSpPr>
            <p:sp>
              <p:nvSpPr>
                <p:cNvPr id="96" name="Rectangle 6"/>
                <p:cNvSpPr>
                  <a:spLocks noChangeArrowheads="1"/>
                </p:cNvSpPr>
                <p:nvPr/>
              </p:nvSpPr>
              <p:spPr bwMode="auto">
                <a:xfrm>
                  <a:off x="3652" y="2523"/>
                  <a:ext cx="726" cy="408"/>
                </a:xfrm>
                <a:prstGeom prst="rect">
                  <a:avLst/>
                </a:prstGeom>
                <a:solidFill>
                  <a:srgbClr val="008080"/>
                </a:solidFill>
                <a:ln w="9525" algn="ctr">
                  <a:solidFill>
                    <a:srgbClr val="66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7" name="Rectangle 7"/>
                <p:cNvSpPr>
                  <a:spLocks noChangeArrowheads="1"/>
                </p:cNvSpPr>
                <p:nvPr/>
              </p:nvSpPr>
              <p:spPr bwMode="auto">
                <a:xfrm>
                  <a:off x="2927" y="2523"/>
                  <a:ext cx="726" cy="408"/>
                </a:xfrm>
                <a:prstGeom prst="rect">
                  <a:avLst/>
                </a:prstGeom>
                <a:solidFill>
                  <a:srgbClr val="CC0099"/>
                </a:solidFill>
                <a:ln w="9525">
                  <a:solidFill>
                    <a:srgbClr val="66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8"/>
                <p:cNvSpPr>
                  <a:spLocks noChangeArrowheads="1"/>
                </p:cNvSpPr>
                <p:nvPr/>
              </p:nvSpPr>
              <p:spPr bwMode="auto">
                <a:xfrm>
                  <a:off x="2212" y="2523"/>
                  <a:ext cx="726" cy="408"/>
                </a:xfrm>
                <a:prstGeom prst="rect">
                  <a:avLst/>
                </a:prstGeom>
                <a:solidFill>
                  <a:srgbClr val="008080"/>
                </a:solidFill>
                <a:ln w="9525" algn="ctr">
                  <a:solidFill>
                    <a:srgbClr val="66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" name="Rectangle 9"/>
                <p:cNvSpPr>
                  <a:spLocks noChangeArrowheads="1"/>
                </p:cNvSpPr>
                <p:nvPr/>
              </p:nvSpPr>
              <p:spPr bwMode="auto">
                <a:xfrm>
                  <a:off x="1475" y="2523"/>
                  <a:ext cx="726" cy="408"/>
                </a:xfrm>
                <a:prstGeom prst="rect">
                  <a:avLst/>
                </a:prstGeom>
                <a:solidFill>
                  <a:srgbClr val="CC0099"/>
                </a:solidFill>
                <a:ln w="9525" algn="ctr">
                  <a:solidFill>
                    <a:srgbClr val="66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10"/>
                <p:cNvSpPr>
                  <a:spLocks noChangeArrowheads="1"/>
                </p:cNvSpPr>
                <p:nvPr/>
              </p:nvSpPr>
              <p:spPr bwMode="auto">
                <a:xfrm>
                  <a:off x="748" y="2523"/>
                  <a:ext cx="726" cy="408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solidFill>
                    <a:srgbClr val="66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5" name="Group 54"/>
              <p:cNvGrpSpPr>
                <a:grpSpLocks/>
              </p:cNvGrpSpPr>
              <p:nvPr/>
            </p:nvGrpSpPr>
            <p:grpSpPr bwMode="auto">
              <a:xfrm>
                <a:off x="748" y="2387"/>
                <a:ext cx="3539" cy="182"/>
                <a:chOff x="748" y="2568"/>
                <a:chExt cx="3539" cy="318"/>
              </a:xfrm>
            </p:grpSpPr>
            <p:sp>
              <p:nvSpPr>
                <p:cNvPr id="56" name="Line 13"/>
                <p:cNvSpPr>
                  <a:spLocks noChangeShapeType="1"/>
                </p:cNvSpPr>
                <p:nvPr/>
              </p:nvSpPr>
              <p:spPr bwMode="auto">
                <a:xfrm>
                  <a:off x="748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Line 14"/>
                <p:cNvSpPr>
                  <a:spLocks noChangeShapeType="1"/>
                </p:cNvSpPr>
                <p:nvPr/>
              </p:nvSpPr>
              <p:spPr bwMode="auto">
                <a:xfrm>
                  <a:off x="839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" name="Line 15"/>
                <p:cNvSpPr>
                  <a:spLocks noChangeShapeType="1"/>
                </p:cNvSpPr>
                <p:nvPr/>
              </p:nvSpPr>
              <p:spPr bwMode="auto">
                <a:xfrm>
                  <a:off x="930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" name="Line 16"/>
                <p:cNvSpPr>
                  <a:spLocks noChangeShapeType="1"/>
                </p:cNvSpPr>
                <p:nvPr/>
              </p:nvSpPr>
              <p:spPr bwMode="auto">
                <a:xfrm>
                  <a:off x="1020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" name="Line 17"/>
                <p:cNvSpPr>
                  <a:spLocks noChangeShapeType="1"/>
                </p:cNvSpPr>
                <p:nvPr/>
              </p:nvSpPr>
              <p:spPr bwMode="auto">
                <a:xfrm>
                  <a:off x="1111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Line 18"/>
                <p:cNvSpPr>
                  <a:spLocks noChangeShapeType="1"/>
                </p:cNvSpPr>
                <p:nvPr/>
              </p:nvSpPr>
              <p:spPr bwMode="auto">
                <a:xfrm>
                  <a:off x="1202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Line 19"/>
                <p:cNvSpPr>
                  <a:spLocks noChangeShapeType="1"/>
                </p:cNvSpPr>
                <p:nvPr/>
              </p:nvSpPr>
              <p:spPr bwMode="auto">
                <a:xfrm>
                  <a:off x="1292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" name="Line 20"/>
                <p:cNvSpPr>
                  <a:spLocks noChangeShapeType="1"/>
                </p:cNvSpPr>
                <p:nvPr/>
              </p:nvSpPr>
              <p:spPr bwMode="auto">
                <a:xfrm>
                  <a:off x="1383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" name="Line 21"/>
                <p:cNvSpPr>
                  <a:spLocks noChangeShapeType="1"/>
                </p:cNvSpPr>
                <p:nvPr/>
              </p:nvSpPr>
              <p:spPr bwMode="auto">
                <a:xfrm>
                  <a:off x="1474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Line 22"/>
                <p:cNvSpPr>
                  <a:spLocks noChangeShapeType="1"/>
                </p:cNvSpPr>
                <p:nvPr/>
              </p:nvSpPr>
              <p:spPr bwMode="auto">
                <a:xfrm>
                  <a:off x="1565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Line 24"/>
                <p:cNvSpPr>
                  <a:spLocks noChangeShapeType="1"/>
                </p:cNvSpPr>
                <p:nvPr/>
              </p:nvSpPr>
              <p:spPr bwMode="auto">
                <a:xfrm>
                  <a:off x="1655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Line 25"/>
                <p:cNvSpPr>
                  <a:spLocks noChangeShapeType="1"/>
                </p:cNvSpPr>
                <p:nvPr/>
              </p:nvSpPr>
              <p:spPr bwMode="auto">
                <a:xfrm>
                  <a:off x="1746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Line 26"/>
                <p:cNvSpPr>
                  <a:spLocks noChangeShapeType="1"/>
                </p:cNvSpPr>
                <p:nvPr/>
              </p:nvSpPr>
              <p:spPr bwMode="auto">
                <a:xfrm>
                  <a:off x="1837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Line 27"/>
                <p:cNvSpPr>
                  <a:spLocks noChangeShapeType="1"/>
                </p:cNvSpPr>
                <p:nvPr/>
              </p:nvSpPr>
              <p:spPr bwMode="auto">
                <a:xfrm>
                  <a:off x="1927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Line 28"/>
                <p:cNvSpPr>
                  <a:spLocks noChangeShapeType="1"/>
                </p:cNvSpPr>
                <p:nvPr/>
              </p:nvSpPr>
              <p:spPr bwMode="auto">
                <a:xfrm>
                  <a:off x="2018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Line 29"/>
                <p:cNvSpPr>
                  <a:spLocks noChangeShapeType="1"/>
                </p:cNvSpPr>
                <p:nvPr/>
              </p:nvSpPr>
              <p:spPr bwMode="auto">
                <a:xfrm>
                  <a:off x="2109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" name="Line 30"/>
                <p:cNvSpPr>
                  <a:spLocks noChangeShapeType="1"/>
                </p:cNvSpPr>
                <p:nvPr/>
              </p:nvSpPr>
              <p:spPr bwMode="auto">
                <a:xfrm>
                  <a:off x="2199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" name="Line 31"/>
                <p:cNvSpPr>
                  <a:spLocks noChangeShapeType="1"/>
                </p:cNvSpPr>
                <p:nvPr/>
              </p:nvSpPr>
              <p:spPr bwMode="auto">
                <a:xfrm>
                  <a:off x="2290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" name="Line 32"/>
                <p:cNvSpPr>
                  <a:spLocks noChangeShapeType="1"/>
                </p:cNvSpPr>
                <p:nvPr/>
              </p:nvSpPr>
              <p:spPr bwMode="auto">
                <a:xfrm>
                  <a:off x="2381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" name="Line 33"/>
                <p:cNvSpPr>
                  <a:spLocks noChangeShapeType="1"/>
                </p:cNvSpPr>
                <p:nvPr/>
              </p:nvSpPr>
              <p:spPr bwMode="auto">
                <a:xfrm>
                  <a:off x="2472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" name="Line 34"/>
                <p:cNvSpPr>
                  <a:spLocks noChangeShapeType="1"/>
                </p:cNvSpPr>
                <p:nvPr/>
              </p:nvSpPr>
              <p:spPr bwMode="auto">
                <a:xfrm>
                  <a:off x="2563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" name="Line 35"/>
                <p:cNvSpPr>
                  <a:spLocks noChangeShapeType="1"/>
                </p:cNvSpPr>
                <p:nvPr/>
              </p:nvSpPr>
              <p:spPr bwMode="auto">
                <a:xfrm>
                  <a:off x="2654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" name="Line 36"/>
                <p:cNvSpPr>
                  <a:spLocks noChangeShapeType="1"/>
                </p:cNvSpPr>
                <p:nvPr/>
              </p:nvSpPr>
              <p:spPr bwMode="auto">
                <a:xfrm>
                  <a:off x="2745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Line 37"/>
                <p:cNvSpPr>
                  <a:spLocks noChangeShapeType="1"/>
                </p:cNvSpPr>
                <p:nvPr/>
              </p:nvSpPr>
              <p:spPr bwMode="auto">
                <a:xfrm>
                  <a:off x="2835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Line 38"/>
                <p:cNvSpPr>
                  <a:spLocks noChangeShapeType="1"/>
                </p:cNvSpPr>
                <p:nvPr/>
              </p:nvSpPr>
              <p:spPr bwMode="auto">
                <a:xfrm>
                  <a:off x="2926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" name="Line 39"/>
                <p:cNvSpPr>
                  <a:spLocks noChangeShapeType="1"/>
                </p:cNvSpPr>
                <p:nvPr/>
              </p:nvSpPr>
              <p:spPr bwMode="auto">
                <a:xfrm>
                  <a:off x="3017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" name="Line 40"/>
                <p:cNvSpPr>
                  <a:spLocks noChangeShapeType="1"/>
                </p:cNvSpPr>
                <p:nvPr/>
              </p:nvSpPr>
              <p:spPr bwMode="auto">
                <a:xfrm>
                  <a:off x="3107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" name="Line 41"/>
                <p:cNvSpPr>
                  <a:spLocks noChangeShapeType="1"/>
                </p:cNvSpPr>
                <p:nvPr/>
              </p:nvSpPr>
              <p:spPr bwMode="auto">
                <a:xfrm>
                  <a:off x="3198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Line 42"/>
                <p:cNvSpPr>
                  <a:spLocks noChangeShapeType="1"/>
                </p:cNvSpPr>
                <p:nvPr/>
              </p:nvSpPr>
              <p:spPr bwMode="auto">
                <a:xfrm>
                  <a:off x="3289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" name="Line 43"/>
                <p:cNvSpPr>
                  <a:spLocks noChangeShapeType="1"/>
                </p:cNvSpPr>
                <p:nvPr/>
              </p:nvSpPr>
              <p:spPr bwMode="auto">
                <a:xfrm>
                  <a:off x="3380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" name="Line 44"/>
                <p:cNvSpPr>
                  <a:spLocks noChangeShapeType="1"/>
                </p:cNvSpPr>
                <p:nvPr/>
              </p:nvSpPr>
              <p:spPr bwMode="auto">
                <a:xfrm>
                  <a:off x="3470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" name="Line 45"/>
                <p:cNvSpPr>
                  <a:spLocks noChangeShapeType="1"/>
                </p:cNvSpPr>
                <p:nvPr/>
              </p:nvSpPr>
              <p:spPr bwMode="auto">
                <a:xfrm>
                  <a:off x="3561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Line 46"/>
                <p:cNvSpPr>
                  <a:spLocks noChangeShapeType="1"/>
                </p:cNvSpPr>
                <p:nvPr/>
              </p:nvSpPr>
              <p:spPr bwMode="auto">
                <a:xfrm>
                  <a:off x="3652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" name="Line 47"/>
                <p:cNvSpPr>
                  <a:spLocks noChangeShapeType="1"/>
                </p:cNvSpPr>
                <p:nvPr/>
              </p:nvSpPr>
              <p:spPr bwMode="auto">
                <a:xfrm>
                  <a:off x="3742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" name="Line 48"/>
                <p:cNvSpPr>
                  <a:spLocks noChangeShapeType="1"/>
                </p:cNvSpPr>
                <p:nvPr/>
              </p:nvSpPr>
              <p:spPr bwMode="auto">
                <a:xfrm>
                  <a:off x="3833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" name="Line 49"/>
                <p:cNvSpPr>
                  <a:spLocks noChangeShapeType="1"/>
                </p:cNvSpPr>
                <p:nvPr/>
              </p:nvSpPr>
              <p:spPr bwMode="auto">
                <a:xfrm>
                  <a:off x="3924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" name="Line 50"/>
                <p:cNvSpPr>
                  <a:spLocks noChangeShapeType="1"/>
                </p:cNvSpPr>
                <p:nvPr/>
              </p:nvSpPr>
              <p:spPr bwMode="auto">
                <a:xfrm>
                  <a:off x="4014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Line 51"/>
                <p:cNvSpPr>
                  <a:spLocks noChangeShapeType="1"/>
                </p:cNvSpPr>
                <p:nvPr/>
              </p:nvSpPr>
              <p:spPr bwMode="auto">
                <a:xfrm>
                  <a:off x="4105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" name="Line 52"/>
                <p:cNvSpPr>
                  <a:spLocks noChangeShapeType="1"/>
                </p:cNvSpPr>
                <p:nvPr/>
              </p:nvSpPr>
              <p:spPr bwMode="auto">
                <a:xfrm>
                  <a:off x="4196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" name="Line 53"/>
                <p:cNvSpPr>
                  <a:spLocks noChangeShapeType="1"/>
                </p:cNvSpPr>
                <p:nvPr/>
              </p:nvSpPr>
              <p:spPr bwMode="auto">
                <a:xfrm>
                  <a:off x="4287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5" name="AutoShape 60"/>
            <p:cNvSpPr>
              <a:spLocks noChangeArrowheads="1"/>
            </p:cNvSpPr>
            <p:nvPr/>
          </p:nvSpPr>
          <p:spPr bwMode="auto">
            <a:xfrm rot="19843787" flipH="1">
              <a:off x="2653" y="1979"/>
              <a:ext cx="363" cy="363"/>
            </a:xfrm>
            <a:custGeom>
              <a:avLst/>
              <a:gdLst>
                <a:gd name="G0" fmla="+- 7563757 0 0"/>
                <a:gd name="G1" fmla="+- -7287063 0 0"/>
                <a:gd name="G2" fmla="+- 7563757 0 -7287063"/>
                <a:gd name="G3" fmla="+- 10800 0 0"/>
                <a:gd name="G4" fmla="+- 0 0 7563757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56 0 0"/>
                <a:gd name="G9" fmla="+- 0 0 -7287063"/>
                <a:gd name="G10" fmla="+- 7256 0 2700"/>
                <a:gd name="G11" fmla="cos G10 7563757"/>
                <a:gd name="G12" fmla="sin G10 7563757"/>
                <a:gd name="G13" fmla="cos 13500 7563757"/>
                <a:gd name="G14" fmla="sin 13500 7563757"/>
                <a:gd name="G15" fmla="+- G11 10800 0"/>
                <a:gd name="G16" fmla="+- G12 10800 0"/>
                <a:gd name="G17" fmla="+- G13 10800 0"/>
                <a:gd name="G18" fmla="+- G14 10800 0"/>
                <a:gd name="G19" fmla="*/ 7256 1 2"/>
                <a:gd name="G20" fmla="+- G19 5400 0"/>
                <a:gd name="G21" fmla="cos G20 7563757"/>
                <a:gd name="G22" fmla="sin G20 7563757"/>
                <a:gd name="G23" fmla="+- G21 10800 0"/>
                <a:gd name="G24" fmla="+- G12 G23 G22"/>
                <a:gd name="G25" fmla="+- G22 G23 G11"/>
                <a:gd name="G26" fmla="cos 10800 7563757"/>
                <a:gd name="G27" fmla="sin 10800 7563757"/>
                <a:gd name="G28" fmla="cos 7256 7563757"/>
                <a:gd name="G29" fmla="sin 7256 7563757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87063"/>
                <a:gd name="G36" fmla="sin G34 -7287063"/>
                <a:gd name="G37" fmla="+/ -7287063 7563757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56 G39"/>
                <a:gd name="G43" fmla="sin 725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21592 w 21600"/>
                <a:gd name="T5" fmla="*/ 11197 h 21600"/>
                <a:gd name="T6" fmla="*/ 7536 w 21600"/>
                <a:gd name="T7" fmla="*/ 2382 h 21600"/>
                <a:gd name="T8" fmla="*/ 18051 w 21600"/>
                <a:gd name="T9" fmla="*/ 11067 h 21600"/>
                <a:gd name="T10" fmla="*/ 5006 w 21600"/>
                <a:gd name="T11" fmla="*/ 22993 h 21600"/>
                <a:gd name="T12" fmla="*/ 2886 w 21600"/>
                <a:gd name="T13" fmla="*/ 17035 h 21600"/>
                <a:gd name="T14" fmla="*/ 8844 w 21600"/>
                <a:gd name="T15" fmla="*/ 14915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7686" y="17353"/>
                  </a:moveTo>
                  <a:cubicBezTo>
                    <a:pt x="8659" y="17816"/>
                    <a:pt x="9722" y="18056"/>
                    <a:pt x="10800" y="18056"/>
                  </a:cubicBezTo>
                  <a:cubicBezTo>
                    <a:pt x="14807" y="18056"/>
                    <a:pt x="18056" y="14807"/>
                    <a:pt x="18056" y="10800"/>
                  </a:cubicBezTo>
                  <a:cubicBezTo>
                    <a:pt x="18056" y="6792"/>
                    <a:pt x="14807" y="3544"/>
                    <a:pt x="10800" y="3544"/>
                  </a:cubicBezTo>
                  <a:cubicBezTo>
                    <a:pt x="9902" y="3543"/>
                    <a:pt x="9013" y="3710"/>
                    <a:pt x="8177" y="4034"/>
                  </a:cubicBezTo>
                  <a:lnTo>
                    <a:pt x="6895" y="730"/>
                  </a:lnTo>
                  <a:cubicBezTo>
                    <a:pt x="8140" y="247"/>
                    <a:pt x="9464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6764"/>
                    <a:pt x="16764" y="21600"/>
                    <a:pt x="10800" y="21600"/>
                  </a:cubicBezTo>
                  <a:cubicBezTo>
                    <a:pt x="9196" y="21600"/>
                    <a:pt x="7613" y="21242"/>
                    <a:pt x="6165" y="20554"/>
                  </a:cubicBezTo>
                  <a:lnTo>
                    <a:pt x="5006" y="22993"/>
                  </a:lnTo>
                  <a:lnTo>
                    <a:pt x="2886" y="17035"/>
                  </a:lnTo>
                  <a:lnTo>
                    <a:pt x="8844" y="14915"/>
                  </a:lnTo>
                  <a:lnTo>
                    <a:pt x="7686" y="173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" name="Group 61"/>
            <p:cNvGrpSpPr>
              <a:grpSpLocks/>
            </p:cNvGrpSpPr>
            <p:nvPr/>
          </p:nvGrpSpPr>
          <p:grpSpPr bwMode="auto">
            <a:xfrm flipH="1">
              <a:off x="2946" y="2147"/>
              <a:ext cx="1814" cy="204"/>
              <a:chOff x="748" y="2387"/>
              <a:chExt cx="3630" cy="408"/>
            </a:xfrm>
          </p:grpSpPr>
          <p:grpSp>
            <p:nvGrpSpPr>
              <p:cNvPr id="7" name="Group 62"/>
              <p:cNvGrpSpPr>
                <a:grpSpLocks/>
              </p:cNvGrpSpPr>
              <p:nvPr/>
            </p:nvGrpSpPr>
            <p:grpSpPr bwMode="auto">
              <a:xfrm>
                <a:off x="748" y="2387"/>
                <a:ext cx="3630" cy="408"/>
                <a:chOff x="748" y="2523"/>
                <a:chExt cx="3630" cy="408"/>
              </a:xfrm>
            </p:grpSpPr>
            <p:sp>
              <p:nvSpPr>
                <p:cNvPr id="49" name="Rectangle 63"/>
                <p:cNvSpPr>
                  <a:spLocks noChangeArrowheads="1"/>
                </p:cNvSpPr>
                <p:nvPr/>
              </p:nvSpPr>
              <p:spPr bwMode="auto">
                <a:xfrm>
                  <a:off x="3652" y="2523"/>
                  <a:ext cx="726" cy="408"/>
                </a:xfrm>
                <a:prstGeom prst="rect">
                  <a:avLst/>
                </a:prstGeom>
                <a:solidFill>
                  <a:srgbClr val="008080"/>
                </a:solidFill>
                <a:ln w="9525" algn="ctr">
                  <a:solidFill>
                    <a:srgbClr val="66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Rectangle 64"/>
                <p:cNvSpPr>
                  <a:spLocks noChangeArrowheads="1"/>
                </p:cNvSpPr>
                <p:nvPr/>
              </p:nvSpPr>
              <p:spPr bwMode="auto">
                <a:xfrm>
                  <a:off x="2927" y="2523"/>
                  <a:ext cx="726" cy="408"/>
                </a:xfrm>
                <a:prstGeom prst="rect">
                  <a:avLst/>
                </a:prstGeom>
                <a:solidFill>
                  <a:srgbClr val="CC0099"/>
                </a:solidFill>
                <a:ln w="9525">
                  <a:solidFill>
                    <a:srgbClr val="66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65"/>
                <p:cNvSpPr>
                  <a:spLocks noChangeArrowheads="1"/>
                </p:cNvSpPr>
                <p:nvPr/>
              </p:nvSpPr>
              <p:spPr bwMode="auto">
                <a:xfrm>
                  <a:off x="2212" y="2523"/>
                  <a:ext cx="726" cy="408"/>
                </a:xfrm>
                <a:prstGeom prst="rect">
                  <a:avLst/>
                </a:prstGeom>
                <a:solidFill>
                  <a:srgbClr val="008080"/>
                </a:solidFill>
                <a:ln w="9525" algn="ctr">
                  <a:solidFill>
                    <a:srgbClr val="66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Rectangle 66"/>
                <p:cNvSpPr>
                  <a:spLocks noChangeArrowheads="1"/>
                </p:cNvSpPr>
                <p:nvPr/>
              </p:nvSpPr>
              <p:spPr bwMode="auto">
                <a:xfrm>
                  <a:off x="1475" y="2523"/>
                  <a:ext cx="726" cy="408"/>
                </a:xfrm>
                <a:prstGeom prst="rect">
                  <a:avLst/>
                </a:prstGeom>
                <a:solidFill>
                  <a:srgbClr val="CC0099"/>
                </a:solidFill>
                <a:ln w="9525" algn="ctr">
                  <a:solidFill>
                    <a:srgbClr val="66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67"/>
                <p:cNvSpPr>
                  <a:spLocks noChangeArrowheads="1"/>
                </p:cNvSpPr>
                <p:nvPr/>
              </p:nvSpPr>
              <p:spPr bwMode="auto">
                <a:xfrm>
                  <a:off x="748" y="2523"/>
                  <a:ext cx="726" cy="408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solidFill>
                    <a:srgbClr val="66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68"/>
              <p:cNvGrpSpPr>
                <a:grpSpLocks/>
              </p:cNvGrpSpPr>
              <p:nvPr/>
            </p:nvGrpSpPr>
            <p:grpSpPr bwMode="auto">
              <a:xfrm>
                <a:off x="748" y="2387"/>
                <a:ext cx="3539" cy="182"/>
                <a:chOff x="748" y="2568"/>
                <a:chExt cx="3539" cy="318"/>
              </a:xfrm>
            </p:grpSpPr>
            <p:sp>
              <p:nvSpPr>
                <p:cNvPr id="9" name="Line 69"/>
                <p:cNvSpPr>
                  <a:spLocks noChangeShapeType="1"/>
                </p:cNvSpPr>
                <p:nvPr/>
              </p:nvSpPr>
              <p:spPr bwMode="auto">
                <a:xfrm>
                  <a:off x="748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" name="Line 70"/>
                <p:cNvSpPr>
                  <a:spLocks noChangeShapeType="1"/>
                </p:cNvSpPr>
                <p:nvPr/>
              </p:nvSpPr>
              <p:spPr bwMode="auto">
                <a:xfrm>
                  <a:off x="839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" name="Line 71"/>
                <p:cNvSpPr>
                  <a:spLocks noChangeShapeType="1"/>
                </p:cNvSpPr>
                <p:nvPr/>
              </p:nvSpPr>
              <p:spPr bwMode="auto">
                <a:xfrm>
                  <a:off x="930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" name="Line 72"/>
                <p:cNvSpPr>
                  <a:spLocks noChangeShapeType="1"/>
                </p:cNvSpPr>
                <p:nvPr/>
              </p:nvSpPr>
              <p:spPr bwMode="auto">
                <a:xfrm>
                  <a:off x="1020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Line 73"/>
                <p:cNvSpPr>
                  <a:spLocks noChangeShapeType="1"/>
                </p:cNvSpPr>
                <p:nvPr/>
              </p:nvSpPr>
              <p:spPr bwMode="auto">
                <a:xfrm>
                  <a:off x="1111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Line 74"/>
                <p:cNvSpPr>
                  <a:spLocks noChangeShapeType="1"/>
                </p:cNvSpPr>
                <p:nvPr/>
              </p:nvSpPr>
              <p:spPr bwMode="auto">
                <a:xfrm>
                  <a:off x="1202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" name="Line 75"/>
                <p:cNvSpPr>
                  <a:spLocks noChangeShapeType="1"/>
                </p:cNvSpPr>
                <p:nvPr/>
              </p:nvSpPr>
              <p:spPr bwMode="auto">
                <a:xfrm>
                  <a:off x="1292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Line 76"/>
                <p:cNvSpPr>
                  <a:spLocks noChangeShapeType="1"/>
                </p:cNvSpPr>
                <p:nvPr/>
              </p:nvSpPr>
              <p:spPr bwMode="auto">
                <a:xfrm>
                  <a:off x="1383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Line 77"/>
                <p:cNvSpPr>
                  <a:spLocks noChangeShapeType="1"/>
                </p:cNvSpPr>
                <p:nvPr/>
              </p:nvSpPr>
              <p:spPr bwMode="auto">
                <a:xfrm>
                  <a:off x="1474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" name="Line 78"/>
                <p:cNvSpPr>
                  <a:spLocks noChangeShapeType="1"/>
                </p:cNvSpPr>
                <p:nvPr/>
              </p:nvSpPr>
              <p:spPr bwMode="auto">
                <a:xfrm>
                  <a:off x="1565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Line 79"/>
                <p:cNvSpPr>
                  <a:spLocks noChangeShapeType="1"/>
                </p:cNvSpPr>
                <p:nvPr/>
              </p:nvSpPr>
              <p:spPr bwMode="auto">
                <a:xfrm>
                  <a:off x="1655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Line 80"/>
                <p:cNvSpPr>
                  <a:spLocks noChangeShapeType="1"/>
                </p:cNvSpPr>
                <p:nvPr/>
              </p:nvSpPr>
              <p:spPr bwMode="auto">
                <a:xfrm>
                  <a:off x="1746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Line 81"/>
                <p:cNvSpPr>
                  <a:spLocks noChangeShapeType="1"/>
                </p:cNvSpPr>
                <p:nvPr/>
              </p:nvSpPr>
              <p:spPr bwMode="auto">
                <a:xfrm>
                  <a:off x="1837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Line 82"/>
                <p:cNvSpPr>
                  <a:spLocks noChangeShapeType="1"/>
                </p:cNvSpPr>
                <p:nvPr/>
              </p:nvSpPr>
              <p:spPr bwMode="auto">
                <a:xfrm>
                  <a:off x="1927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Line 83"/>
                <p:cNvSpPr>
                  <a:spLocks noChangeShapeType="1"/>
                </p:cNvSpPr>
                <p:nvPr/>
              </p:nvSpPr>
              <p:spPr bwMode="auto">
                <a:xfrm>
                  <a:off x="2018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Line 84"/>
                <p:cNvSpPr>
                  <a:spLocks noChangeShapeType="1"/>
                </p:cNvSpPr>
                <p:nvPr/>
              </p:nvSpPr>
              <p:spPr bwMode="auto">
                <a:xfrm>
                  <a:off x="2109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Line 85"/>
                <p:cNvSpPr>
                  <a:spLocks noChangeShapeType="1"/>
                </p:cNvSpPr>
                <p:nvPr/>
              </p:nvSpPr>
              <p:spPr bwMode="auto">
                <a:xfrm>
                  <a:off x="2199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Line 86"/>
                <p:cNvSpPr>
                  <a:spLocks noChangeShapeType="1"/>
                </p:cNvSpPr>
                <p:nvPr/>
              </p:nvSpPr>
              <p:spPr bwMode="auto">
                <a:xfrm>
                  <a:off x="2290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Line 87"/>
                <p:cNvSpPr>
                  <a:spLocks noChangeShapeType="1"/>
                </p:cNvSpPr>
                <p:nvPr/>
              </p:nvSpPr>
              <p:spPr bwMode="auto">
                <a:xfrm>
                  <a:off x="2381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" name="Line 88"/>
                <p:cNvSpPr>
                  <a:spLocks noChangeShapeType="1"/>
                </p:cNvSpPr>
                <p:nvPr/>
              </p:nvSpPr>
              <p:spPr bwMode="auto">
                <a:xfrm>
                  <a:off x="2472" y="2568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" name="Line 89"/>
                <p:cNvSpPr>
                  <a:spLocks noChangeShapeType="1"/>
                </p:cNvSpPr>
                <p:nvPr/>
              </p:nvSpPr>
              <p:spPr bwMode="auto">
                <a:xfrm>
                  <a:off x="2563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Line 90"/>
                <p:cNvSpPr>
                  <a:spLocks noChangeShapeType="1"/>
                </p:cNvSpPr>
                <p:nvPr/>
              </p:nvSpPr>
              <p:spPr bwMode="auto">
                <a:xfrm>
                  <a:off x="2654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Line 91"/>
                <p:cNvSpPr>
                  <a:spLocks noChangeShapeType="1"/>
                </p:cNvSpPr>
                <p:nvPr/>
              </p:nvSpPr>
              <p:spPr bwMode="auto">
                <a:xfrm>
                  <a:off x="2745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Line 92"/>
                <p:cNvSpPr>
                  <a:spLocks noChangeShapeType="1"/>
                </p:cNvSpPr>
                <p:nvPr/>
              </p:nvSpPr>
              <p:spPr bwMode="auto">
                <a:xfrm>
                  <a:off x="2835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" name="Line 93"/>
                <p:cNvSpPr>
                  <a:spLocks noChangeShapeType="1"/>
                </p:cNvSpPr>
                <p:nvPr/>
              </p:nvSpPr>
              <p:spPr bwMode="auto">
                <a:xfrm>
                  <a:off x="2926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Line 94"/>
                <p:cNvSpPr>
                  <a:spLocks noChangeShapeType="1"/>
                </p:cNvSpPr>
                <p:nvPr/>
              </p:nvSpPr>
              <p:spPr bwMode="auto">
                <a:xfrm>
                  <a:off x="3017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Line 95"/>
                <p:cNvSpPr>
                  <a:spLocks noChangeShapeType="1"/>
                </p:cNvSpPr>
                <p:nvPr/>
              </p:nvSpPr>
              <p:spPr bwMode="auto">
                <a:xfrm>
                  <a:off x="3107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Line 96"/>
                <p:cNvSpPr>
                  <a:spLocks noChangeShapeType="1"/>
                </p:cNvSpPr>
                <p:nvPr/>
              </p:nvSpPr>
              <p:spPr bwMode="auto">
                <a:xfrm>
                  <a:off x="3198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Line 97"/>
                <p:cNvSpPr>
                  <a:spLocks noChangeShapeType="1"/>
                </p:cNvSpPr>
                <p:nvPr/>
              </p:nvSpPr>
              <p:spPr bwMode="auto">
                <a:xfrm>
                  <a:off x="3289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Line 98"/>
                <p:cNvSpPr>
                  <a:spLocks noChangeShapeType="1"/>
                </p:cNvSpPr>
                <p:nvPr/>
              </p:nvSpPr>
              <p:spPr bwMode="auto">
                <a:xfrm>
                  <a:off x="3380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Line 99"/>
                <p:cNvSpPr>
                  <a:spLocks noChangeShapeType="1"/>
                </p:cNvSpPr>
                <p:nvPr/>
              </p:nvSpPr>
              <p:spPr bwMode="auto">
                <a:xfrm>
                  <a:off x="3470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Line 100"/>
                <p:cNvSpPr>
                  <a:spLocks noChangeShapeType="1"/>
                </p:cNvSpPr>
                <p:nvPr/>
              </p:nvSpPr>
              <p:spPr bwMode="auto">
                <a:xfrm>
                  <a:off x="3561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Line 101"/>
                <p:cNvSpPr>
                  <a:spLocks noChangeShapeType="1"/>
                </p:cNvSpPr>
                <p:nvPr/>
              </p:nvSpPr>
              <p:spPr bwMode="auto">
                <a:xfrm>
                  <a:off x="3652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" name="Line 102"/>
                <p:cNvSpPr>
                  <a:spLocks noChangeShapeType="1"/>
                </p:cNvSpPr>
                <p:nvPr/>
              </p:nvSpPr>
              <p:spPr bwMode="auto">
                <a:xfrm>
                  <a:off x="3742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Line 103"/>
                <p:cNvSpPr>
                  <a:spLocks noChangeShapeType="1"/>
                </p:cNvSpPr>
                <p:nvPr/>
              </p:nvSpPr>
              <p:spPr bwMode="auto">
                <a:xfrm>
                  <a:off x="3833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" name="Line 104"/>
                <p:cNvSpPr>
                  <a:spLocks noChangeShapeType="1"/>
                </p:cNvSpPr>
                <p:nvPr/>
              </p:nvSpPr>
              <p:spPr bwMode="auto">
                <a:xfrm>
                  <a:off x="3924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Line 105"/>
                <p:cNvSpPr>
                  <a:spLocks noChangeShapeType="1"/>
                </p:cNvSpPr>
                <p:nvPr/>
              </p:nvSpPr>
              <p:spPr bwMode="auto">
                <a:xfrm>
                  <a:off x="4014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" name="Line 106"/>
                <p:cNvSpPr>
                  <a:spLocks noChangeShapeType="1"/>
                </p:cNvSpPr>
                <p:nvPr/>
              </p:nvSpPr>
              <p:spPr bwMode="auto">
                <a:xfrm>
                  <a:off x="4105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" name="Line 107"/>
                <p:cNvSpPr>
                  <a:spLocks noChangeShapeType="1"/>
                </p:cNvSpPr>
                <p:nvPr/>
              </p:nvSpPr>
              <p:spPr bwMode="auto">
                <a:xfrm>
                  <a:off x="4196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Line 108"/>
                <p:cNvSpPr>
                  <a:spLocks noChangeShapeType="1"/>
                </p:cNvSpPr>
                <p:nvPr/>
              </p:nvSpPr>
              <p:spPr bwMode="auto">
                <a:xfrm>
                  <a:off x="4287" y="2569"/>
                  <a:ext cx="0" cy="3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01" name="Group 169"/>
          <p:cNvGrpSpPr>
            <a:grpSpLocks/>
          </p:cNvGrpSpPr>
          <p:nvPr/>
        </p:nvGrpSpPr>
        <p:grpSpPr bwMode="auto">
          <a:xfrm>
            <a:off x="755650" y="1721392"/>
            <a:ext cx="3289300" cy="674687"/>
            <a:chOff x="119" y="2024"/>
            <a:chExt cx="2449" cy="502"/>
          </a:xfrm>
        </p:grpSpPr>
        <p:sp>
          <p:nvSpPr>
            <p:cNvPr id="102" name="AutoShape 161"/>
            <p:cNvSpPr>
              <a:spLocks noChangeArrowheads="1"/>
            </p:cNvSpPr>
            <p:nvPr/>
          </p:nvSpPr>
          <p:spPr bwMode="auto">
            <a:xfrm>
              <a:off x="1066" y="2160"/>
              <a:ext cx="181" cy="181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rgbClr val="FF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" name="Group 164"/>
            <p:cNvGrpSpPr>
              <a:grpSpLocks/>
            </p:cNvGrpSpPr>
            <p:nvPr/>
          </p:nvGrpSpPr>
          <p:grpSpPr bwMode="auto">
            <a:xfrm>
              <a:off x="119" y="2024"/>
              <a:ext cx="2449" cy="502"/>
              <a:chOff x="119" y="2024"/>
              <a:chExt cx="2449" cy="502"/>
            </a:xfrm>
          </p:grpSpPr>
          <p:sp>
            <p:nvSpPr>
              <p:cNvPr id="104" name="Rectangle 160"/>
              <p:cNvSpPr>
                <a:spLocks noChangeArrowheads="1"/>
              </p:cNvSpPr>
              <p:nvPr/>
            </p:nvSpPr>
            <p:spPr bwMode="auto">
              <a:xfrm>
                <a:off x="1202" y="2115"/>
                <a:ext cx="1366" cy="272"/>
              </a:xfrm>
              <a:prstGeom prst="rect">
                <a:avLst/>
              </a:prstGeom>
              <a:gradFill rotWithShape="1">
                <a:gsLst>
                  <a:gs pos="0">
                    <a:srgbClr val="FF0066">
                      <a:gamma/>
                      <a:shade val="46275"/>
                      <a:invGamma/>
                    </a:srgbClr>
                  </a:gs>
                  <a:gs pos="50000">
                    <a:srgbClr val="FF0066"/>
                  </a:gs>
                  <a:gs pos="100000">
                    <a:srgbClr val="FF0066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" name="Oval 162"/>
              <p:cNvSpPr>
                <a:spLocks noChangeArrowheads="1"/>
              </p:cNvSpPr>
              <p:nvPr/>
            </p:nvSpPr>
            <p:spPr bwMode="auto">
              <a:xfrm>
                <a:off x="506" y="2193"/>
                <a:ext cx="635" cy="136"/>
              </a:xfrm>
              <a:prstGeom prst="ellipse">
                <a:avLst/>
              </a:prstGeom>
              <a:noFill/>
              <a:ln w="57150">
                <a:solidFill>
                  <a:srgbClr val="FFCC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06" name="Picture 163" descr="HANDP00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645145" flipH="1">
                <a:off x="119" y="2024"/>
                <a:ext cx="720" cy="5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7" name="Group 170"/>
          <p:cNvGrpSpPr>
            <a:grpSpLocks/>
          </p:cNvGrpSpPr>
          <p:nvPr/>
        </p:nvGrpSpPr>
        <p:grpSpPr bwMode="auto">
          <a:xfrm flipH="1">
            <a:off x="4572000" y="1722979"/>
            <a:ext cx="3289300" cy="674688"/>
            <a:chOff x="119" y="2024"/>
            <a:chExt cx="2449" cy="502"/>
          </a:xfrm>
        </p:grpSpPr>
        <p:sp>
          <p:nvSpPr>
            <p:cNvPr id="108" name="AutoShape 171"/>
            <p:cNvSpPr>
              <a:spLocks noChangeArrowheads="1"/>
            </p:cNvSpPr>
            <p:nvPr/>
          </p:nvSpPr>
          <p:spPr bwMode="auto">
            <a:xfrm>
              <a:off x="1066" y="2160"/>
              <a:ext cx="181" cy="181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rgbClr val="FF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9" name="Group 172"/>
            <p:cNvGrpSpPr>
              <a:grpSpLocks/>
            </p:cNvGrpSpPr>
            <p:nvPr/>
          </p:nvGrpSpPr>
          <p:grpSpPr bwMode="auto">
            <a:xfrm>
              <a:off x="119" y="2024"/>
              <a:ext cx="2449" cy="502"/>
              <a:chOff x="119" y="2024"/>
              <a:chExt cx="2449" cy="502"/>
            </a:xfrm>
          </p:grpSpPr>
          <p:sp>
            <p:nvSpPr>
              <p:cNvPr id="110" name="Rectangle 173"/>
              <p:cNvSpPr>
                <a:spLocks noChangeArrowheads="1"/>
              </p:cNvSpPr>
              <p:nvPr/>
            </p:nvSpPr>
            <p:spPr bwMode="auto">
              <a:xfrm>
                <a:off x="1202" y="2115"/>
                <a:ext cx="1366" cy="272"/>
              </a:xfrm>
              <a:prstGeom prst="rect">
                <a:avLst/>
              </a:prstGeom>
              <a:gradFill rotWithShape="1">
                <a:gsLst>
                  <a:gs pos="0">
                    <a:srgbClr val="FF0066">
                      <a:gamma/>
                      <a:shade val="46275"/>
                      <a:invGamma/>
                    </a:srgbClr>
                  </a:gs>
                  <a:gs pos="50000">
                    <a:srgbClr val="FF0066"/>
                  </a:gs>
                  <a:gs pos="100000">
                    <a:srgbClr val="FF0066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" name="Oval 174"/>
              <p:cNvSpPr>
                <a:spLocks noChangeArrowheads="1"/>
              </p:cNvSpPr>
              <p:nvPr/>
            </p:nvSpPr>
            <p:spPr bwMode="auto">
              <a:xfrm>
                <a:off x="506" y="2193"/>
                <a:ext cx="635" cy="136"/>
              </a:xfrm>
              <a:prstGeom prst="ellipse">
                <a:avLst/>
              </a:prstGeom>
              <a:noFill/>
              <a:ln w="57150">
                <a:solidFill>
                  <a:srgbClr val="FFCC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12" name="Picture 175" descr="HANDP00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645145" flipH="1">
                <a:off x="119" y="2024"/>
                <a:ext cx="720" cy="5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3" name="Line 178"/>
          <p:cNvSpPr>
            <a:spLocks noChangeShapeType="1"/>
          </p:cNvSpPr>
          <p:nvPr/>
        </p:nvSpPr>
        <p:spPr bwMode="auto">
          <a:xfrm>
            <a:off x="4298950" y="1984917"/>
            <a:ext cx="2376487" cy="0"/>
          </a:xfrm>
          <a:prstGeom prst="line">
            <a:avLst/>
          </a:prstGeom>
          <a:noFill/>
          <a:ln w="889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" name="Line 179"/>
          <p:cNvSpPr>
            <a:spLocks noChangeShapeType="1"/>
          </p:cNvSpPr>
          <p:nvPr/>
        </p:nvSpPr>
        <p:spPr bwMode="auto">
          <a:xfrm flipH="1">
            <a:off x="1922462" y="1984917"/>
            <a:ext cx="2376488" cy="0"/>
          </a:xfrm>
          <a:prstGeom prst="line">
            <a:avLst/>
          </a:prstGeom>
          <a:noFill/>
          <a:ln w="8890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" name="Oval 184"/>
          <p:cNvSpPr>
            <a:spLocks noChangeArrowheads="1"/>
          </p:cNvSpPr>
          <p:nvPr/>
        </p:nvSpPr>
        <p:spPr bwMode="auto">
          <a:xfrm>
            <a:off x="4233862" y="1934117"/>
            <a:ext cx="104775" cy="104775"/>
          </a:xfrm>
          <a:prstGeom prst="ellipse">
            <a:avLst/>
          </a:prstGeom>
          <a:solidFill>
            <a:srgbClr val="FFFF66"/>
          </a:solidFill>
          <a:ln w="9525">
            <a:solidFill>
              <a:srgbClr val="FF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" name="Text Box 185"/>
          <p:cNvSpPr txBox="1">
            <a:spLocks noChangeArrowheads="1"/>
          </p:cNvSpPr>
          <p:nvPr/>
        </p:nvSpPr>
        <p:spPr bwMode="auto">
          <a:xfrm>
            <a:off x="2353402" y="1197022"/>
            <a:ext cx="7921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C000"/>
                </a:solidFill>
              </a:rPr>
              <a:t>A</a:t>
            </a:r>
          </a:p>
        </p:txBody>
      </p:sp>
      <p:sp>
        <p:nvSpPr>
          <p:cNvPr id="117" name="Text Box 186"/>
          <p:cNvSpPr txBox="1">
            <a:spLocks noChangeArrowheads="1"/>
          </p:cNvSpPr>
          <p:nvPr/>
        </p:nvSpPr>
        <p:spPr bwMode="auto">
          <a:xfrm>
            <a:off x="5583340" y="1162216"/>
            <a:ext cx="7921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00CC00"/>
                </a:solidFill>
              </a:rPr>
              <a:t>B</a:t>
            </a:r>
          </a:p>
        </p:txBody>
      </p:sp>
      <p:grpSp>
        <p:nvGrpSpPr>
          <p:cNvPr id="118" name="Group 192"/>
          <p:cNvGrpSpPr>
            <a:grpSpLocks/>
          </p:cNvGrpSpPr>
          <p:nvPr/>
        </p:nvGrpSpPr>
        <p:grpSpPr bwMode="auto">
          <a:xfrm>
            <a:off x="3684588" y="2297654"/>
            <a:ext cx="1655763" cy="579438"/>
            <a:chOff x="1383" y="3022"/>
            <a:chExt cx="1043" cy="365"/>
          </a:xfrm>
        </p:grpSpPr>
        <p:sp>
          <p:nvSpPr>
            <p:cNvPr id="119" name="Text Box 187"/>
            <p:cNvSpPr txBox="1">
              <a:spLocks noChangeArrowheads="1"/>
            </p:cNvSpPr>
            <p:nvPr/>
          </p:nvSpPr>
          <p:spPr bwMode="auto">
            <a:xfrm>
              <a:off x="1383" y="3022"/>
              <a:ext cx="1043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>
                  <a:solidFill>
                    <a:srgbClr val="FFC000"/>
                  </a:solidFill>
                </a:rPr>
                <a:t>F</a:t>
              </a:r>
              <a:r>
                <a:rPr lang="en-US" sz="3200" baseline="-25000" dirty="0">
                  <a:solidFill>
                    <a:srgbClr val="FFC000"/>
                  </a:solidFill>
                </a:rPr>
                <a:t>AB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20" name="Line 189"/>
            <p:cNvSpPr>
              <a:spLocks noChangeShapeType="1"/>
            </p:cNvSpPr>
            <p:nvPr/>
          </p:nvSpPr>
          <p:spPr bwMode="auto">
            <a:xfrm>
              <a:off x="1403" y="3075"/>
              <a:ext cx="278" cy="0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1" name="Group 191"/>
          <p:cNvGrpSpPr>
            <a:grpSpLocks/>
          </p:cNvGrpSpPr>
          <p:nvPr/>
        </p:nvGrpSpPr>
        <p:grpSpPr bwMode="auto">
          <a:xfrm>
            <a:off x="4405311" y="2297654"/>
            <a:ext cx="733204" cy="579438"/>
            <a:chOff x="2679" y="3022"/>
            <a:chExt cx="489" cy="365"/>
          </a:xfrm>
        </p:grpSpPr>
        <p:sp>
          <p:nvSpPr>
            <p:cNvPr id="122" name="Text Box 188"/>
            <p:cNvSpPr txBox="1">
              <a:spLocks noChangeArrowheads="1"/>
            </p:cNvSpPr>
            <p:nvPr/>
          </p:nvSpPr>
          <p:spPr bwMode="auto">
            <a:xfrm>
              <a:off x="2679" y="3022"/>
              <a:ext cx="489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>
                  <a:solidFill>
                    <a:srgbClr val="00CC00"/>
                  </a:solidFill>
                </a:rPr>
                <a:t>F</a:t>
              </a:r>
              <a:r>
                <a:rPr lang="en-US" sz="3200" baseline="-25000" dirty="0">
                  <a:solidFill>
                    <a:srgbClr val="00CC00"/>
                  </a:solidFill>
                </a:rPr>
                <a:t>BA</a:t>
              </a:r>
              <a:endParaRPr lang="en-US" sz="3200" dirty="0">
                <a:solidFill>
                  <a:srgbClr val="00CC00"/>
                </a:solidFill>
              </a:endParaRPr>
            </a:p>
          </p:txBody>
        </p:sp>
        <p:sp>
          <p:nvSpPr>
            <p:cNvPr id="123" name="Line 190"/>
            <p:cNvSpPr>
              <a:spLocks noChangeShapeType="1"/>
            </p:cNvSpPr>
            <p:nvPr/>
          </p:nvSpPr>
          <p:spPr bwMode="auto">
            <a:xfrm>
              <a:off x="2730" y="3082"/>
              <a:ext cx="230" cy="0"/>
            </a:xfrm>
            <a:prstGeom prst="line">
              <a:avLst/>
            </a:prstGeom>
            <a:noFill/>
            <a:ln w="38100">
              <a:solidFill>
                <a:srgbClr val="00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24" name="Text Box 7">
            <a:extLst>
              <a:ext uri="{FF2B5EF4-FFF2-40B4-BE49-F238E27FC236}">
                <a16:creationId xmlns:a16="http://schemas.microsoft.com/office/drawing/2014/main" xmlns="" id="{731ACAF3-4664-413A-8E5F-10D6DCEFE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41" y="3884994"/>
            <a:ext cx="63896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-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Luôn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xuất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hiện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và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mất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đi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đồng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thời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</a:t>
            </a:r>
          </a:p>
        </p:txBody>
      </p:sp>
      <p:sp>
        <p:nvSpPr>
          <p:cNvPr id="125" name="Text Box 8">
            <a:extLst>
              <a:ext uri="{FF2B5EF4-FFF2-40B4-BE49-F238E27FC236}">
                <a16:creationId xmlns:a16="http://schemas.microsoft.com/office/drawing/2014/main" xmlns="" id="{F9DDAE3B-ACCD-4CF3-82C6-497B8AFB6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41" y="4610017"/>
            <a:ext cx="8534400" cy="104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-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Là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2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lực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cùng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loại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cùng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là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lực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hấp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dẫn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lực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đàn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hồi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lực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ma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sát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… )    </a:t>
            </a:r>
          </a:p>
        </p:txBody>
      </p:sp>
      <p:sp>
        <p:nvSpPr>
          <p:cNvPr id="126" name="Text Box 15">
            <a:extLst>
              <a:ext uri="{FF2B5EF4-FFF2-40B4-BE49-F238E27FC236}">
                <a16:creationId xmlns:a16="http://schemas.microsoft.com/office/drawing/2014/main" xmlns="" id="{34490C3C-5362-43FC-B4C2-EB0626454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327" y="3167390"/>
            <a:ext cx="815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-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Là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hai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lực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trực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đối</a:t>
            </a:r>
            <a:endParaRPr lang="en-US" sz="2800" b="1" dirty="0">
              <a:solidFill>
                <a:srgbClr val="FFFFCC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7" name="Text Box 16">
            <a:extLst>
              <a:ext uri="{FF2B5EF4-FFF2-40B4-BE49-F238E27FC236}">
                <a16:creationId xmlns:a16="http://schemas.microsoft.com/office/drawing/2014/main" xmlns="" id="{9AA76BDD-26EA-4847-BD7B-CE175844D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981" y="5803205"/>
            <a:ext cx="8686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-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K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hông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cân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bằng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nhau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vì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tác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dụng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lên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2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vật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khác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nhau</a:t>
            </a:r>
            <a:r>
              <a:rPr lang="en-US" sz="2800" b="1" dirty="0">
                <a:solidFill>
                  <a:srgbClr val="FFFF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    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xmlns="" id="{53F33E23-6280-429F-A6D5-4CD48AD82CFB}"/>
              </a:ext>
            </a:extLst>
          </p:cNvPr>
          <p:cNvSpPr/>
          <p:nvPr/>
        </p:nvSpPr>
        <p:spPr>
          <a:xfrm>
            <a:off x="286389" y="326121"/>
            <a:ext cx="7404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VNI-Times" pitchFamily="2" charset="0"/>
              </a:rPr>
              <a:t>b.Ñaëc</a:t>
            </a:r>
            <a:r>
              <a:rPr lang="en-US" sz="2800" b="1" dirty="0">
                <a:solidFill>
                  <a:srgbClr val="FFFF00"/>
                </a:solidFill>
                <a:latin typeface="VNI-Times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VNI-Times" pitchFamily="2" charset="0"/>
              </a:rPr>
              <a:t>ñieåm</a:t>
            </a:r>
            <a:r>
              <a:rPr lang="en-US" sz="2800" b="1" dirty="0">
                <a:solidFill>
                  <a:srgbClr val="FFFF00"/>
                </a:solidFill>
                <a:latin typeface="VNI-Times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VNI-Times" pitchFamily="2" charset="0"/>
              </a:rPr>
              <a:t>cuûa</a:t>
            </a:r>
            <a:r>
              <a:rPr lang="en-US" sz="2800" b="1" dirty="0">
                <a:solidFill>
                  <a:srgbClr val="FFFF00"/>
                </a:solidFill>
                <a:latin typeface="VNI-Times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VNI-Times" pitchFamily="2" charset="0"/>
              </a:rPr>
              <a:t>löïc</a:t>
            </a:r>
            <a:r>
              <a:rPr lang="en-US" sz="2800" b="1" dirty="0">
                <a:solidFill>
                  <a:srgbClr val="FFFF00"/>
                </a:solidFill>
                <a:latin typeface="VNI-Times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VNI-Times" pitchFamily="2" charset="0"/>
              </a:rPr>
              <a:t>vaø</a:t>
            </a:r>
            <a:r>
              <a:rPr lang="en-US" sz="2800" b="1" dirty="0">
                <a:solidFill>
                  <a:srgbClr val="FFFF00"/>
                </a:solidFill>
                <a:latin typeface="VNI-Times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VNI-Times" pitchFamily="2" charset="0"/>
              </a:rPr>
              <a:t>phaûn</a:t>
            </a:r>
            <a:r>
              <a:rPr lang="en-US" sz="2800" b="1" dirty="0">
                <a:solidFill>
                  <a:srgbClr val="FFFF00"/>
                </a:solidFill>
                <a:latin typeface="VNI-Times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VNI-Times" pitchFamily="2" charset="0"/>
              </a:rPr>
              <a:t>löïc</a:t>
            </a:r>
            <a:r>
              <a:rPr lang="en-US" sz="2800" b="1" dirty="0">
                <a:solidFill>
                  <a:srgbClr val="FFFF00"/>
                </a:solidFill>
                <a:latin typeface="VNI-Times" pitchFamily="2" charset="0"/>
              </a:rPr>
              <a:t> (</a:t>
            </a:r>
            <a:r>
              <a:rPr lang="en-US" sz="2800" b="1" dirty="0" err="1">
                <a:solidFill>
                  <a:srgbClr val="FFFF00"/>
                </a:solidFill>
                <a:latin typeface="VNI-Times" pitchFamily="2" charset="0"/>
              </a:rPr>
              <a:t>töï</a:t>
            </a:r>
            <a:r>
              <a:rPr lang="en-US" sz="2800" b="1" dirty="0">
                <a:solidFill>
                  <a:srgbClr val="FFFF00"/>
                </a:solidFill>
                <a:latin typeface="VNI-Times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VNI-Times" pitchFamily="2" charset="0"/>
              </a:rPr>
              <a:t>hoïc</a:t>
            </a:r>
            <a:r>
              <a:rPr lang="en-US" sz="2800" b="1" dirty="0">
                <a:solidFill>
                  <a:srgbClr val="FFFF00"/>
                </a:solidFill>
                <a:latin typeface="VNI-Times" pitchFamily="2" charset="0"/>
              </a:rPr>
              <a:t>):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30" name="Audio 129">
            <a:hlinkClick r:id="" action="ppaction://media"/>
            <a:extLst>
              <a:ext uri="{FF2B5EF4-FFF2-40B4-BE49-F238E27FC236}">
                <a16:creationId xmlns:a16="http://schemas.microsoft.com/office/drawing/2014/main" xmlns="" id="{165A866C-6E31-4B42-92B5-10B783BAA6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0100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28016">
        <p:checker/>
      </p:transition>
    </mc:Choice>
    <mc:Fallback>
      <p:transition spd="slow" advClick="0" advTm="28016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48148E-6 L 0.13247 -1.48148E-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-0.13264 5.55112E-17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32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1566 -3.33333E-6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33333E-6 L -0.19462 -3.33333E-6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"/>
                </p:tgtEl>
              </p:cMediaNode>
            </p:video>
          </p:childTnLst>
        </p:cTn>
      </p:par>
    </p:tnLst>
    <p:bldLst>
      <p:bldP spid="113" grpId="0" animBg="1"/>
      <p:bldP spid="114" grpId="0" animBg="1"/>
      <p:bldP spid="115" grpId="0" animBg="1"/>
      <p:bldP spid="124" grpId="0"/>
      <p:bldP spid="125" grpId="0"/>
      <p:bldP spid="126" grpId="0"/>
      <p:bldP spid="1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xmlns="" id="{760DB984-39F6-420D-8C32-4AE2DFFF3E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152400"/>
            <a:ext cx="8839200" cy="57912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4185BD56-A858-42B0-AF19-4DDFEEC737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86393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20610">
        <p15:prstTrans prst="fracture"/>
      </p:transition>
    </mc:Choice>
    <mc:Fallback>
      <p:transition spd="slow" advTm="206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 xmlns="">
        <p14:playEvt time="3369" objId="2"/>
        <p14:triggerEvt type="onClick" time="3369" objId="2"/>
        <p14:stopEvt time="14255" objId="2"/>
        <p14:playEvt time="17757" objId="2"/>
        <p14:stopEvt time="20610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5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w: Curved Left 10">
            <a:extLst>
              <a:ext uri="{FF2B5EF4-FFF2-40B4-BE49-F238E27FC236}">
                <a16:creationId xmlns:a16="http://schemas.microsoft.com/office/drawing/2014/main" xmlns="" id="{637D86BA-1153-46B2-B849-A3B810CDE4B4}"/>
              </a:ext>
            </a:extLst>
          </p:cNvPr>
          <p:cNvSpPr/>
          <p:nvPr/>
        </p:nvSpPr>
        <p:spPr>
          <a:xfrm rot="3627236">
            <a:off x="3494273" y="3819307"/>
            <a:ext cx="660725" cy="1586110"/>
          </a:xfrm>
          <a:prstGeom prst="curvedLeftArrow">
            <a:avLst>
              <a:gd name="adj1" fmla="val 25000"/>
              <a:gd name="adj2" fmla="val 50000"/>
              <a:gd name="adj3" fmla="val 31294"/>
            </a:avLst>
          </a:prstGeom>
          <a:solidFill>
            <a:srgbClr val="CC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3F4016D8-4844-43C7-9ADA-FD3C907B6C20}"/>
              </a:ext>
            </a:extLst>
          </p:cNvPr>
          <p:cNvSpPr/>
          <p:nvPr/>
        </p:nvSpPr>
        <p:spPr>
          <a:xfrm>
            <a:off x="34967" y="2433320"/>
            <a:ext cx="1381760" cy="1219200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Quán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tính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Arrow: Curved Left 9">
            <a:extLst>
              <a:ext uri="{FF2B5EF4-FFF2-40B4-BE49-F238E27FC236}">
                <a16:creationId xmlns:a16="http://schemas.microsoft.com/office/drawing/2014/main" xmlns="" id="{27FA3C85-6E9E-43C0-9B98-F58E6FC66A23}"/>
              </a:ext>
            </a:extLst>
          </p:cNvPr>
          <p:cNvSpPr/>
          <p:nvPr/>
        </p:nvSpPr>
        <p:spPr>
          <a:xfrm rot="21259953">
            <a:off x="1160629" y="1251083"/>
            <a:ext cx="660725" cy="1586110"/>
          </a:xfrm>
          <a:prstGeom prst="curvedLef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Arrow: Curved Left 7">
            <a:extLst>
              <a:ext uri="{FF2B5EF4-FFF2-40B4-BE49-F238E27FC236}">
                <a16:creationId xmlns:a16="http://schemas.microsoft.com/office/drawing/2014/main" xmlns="" id="{7855BFAF-4504-4666-A7B6-1FACA06E8953}"/>
              </a:ext>
            </a:extLst>
          </p:cNvPr>
          <p:cNvSpPr/>
          <p:nvPr/>
        </p:nvSpPr>
        <p:spPr>
          <a:xfrm rot="13323245">
            <a:off x="4829191" y="193845"/>
            <a:ext cx="473327" cy="1586110"/>
          </a:xfrm>
          <a:prstGeom prst="curvedLeftArrow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row: Curved Left 8">
            <a:extLst>
              <a:ext uri="{FF2B5EF4-FFF2-40B4-BE49-F238E27FC236}">
                <a16:creationId xmlns:a16="http://schemas.microsoft.com/office/drawing/2014/main" xmlns="" id="{015B3CC7-C9B5-4DDC-9F87-C225331FA574}"/>
              </a:ext>
            </a:extLst>
          </p:cNvPr>
          <p:cNvSpPr/>
          <p:nvPr/>
        </p:nvSpPr>
        <p:spPr>
          <a:xfrm rot="16511033" flipH="1">
            <a:off x="6186355" y="1738352"/>
            <a:ext cx="494072" cy="1726036"/>
          </a:xfrm>
          <a:prstGeom prst="curvedLeftArrow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xmlns="" id="{01239F29-1739-4296-9EF0-ACCBCD153C9A}"/>
              </a:ext>
            </a:extLst>
          </p:cNvPr>
          <p:cNvSpPr/>
          <p:nvPr/>
        </p:nvSpPr>
        <p:spPr>
          <a:xfrm>
            <a:off x="0" y="76200"/>
            <a:ext cx="3505200" cy="1981200"/>
          </a:xfrm>
          <a:prstGeom prst="cloud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Trạng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thái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đứng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yên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hoăc</a:t>
            </a:r>
            <a:r>
              <a:rPr lang="en-US" dirty="0">
                <a:solidFill>
                  <a:schemeClr val="tx1"/>
                </a:solidFill>
              </a:rPr>
              <a:t> CĐ </a:t>
            </a:r>
            <a:r>
              <a:rPr lang="en-US" dirty="0" err="1">
                <a:solidFill>
                  <a:schemeClr val="tx1"/>
                </a:solidFill>
              </a:rPr>
              <a:t>thẳng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đều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(a=0)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xmlns="" id="{0C3D8C33-78E1-4DEF-8264-5A31E0616663}"/>
              </a:ext>
            </a:extLst>
          </p:cNvPr>
          <p:cNvSpPr/>
          <p:nvPr/>
        </p:nvSpPr>
        <p:spPr>
          <a:xfrm>
            <a:off x="2644415" y="1438796"/>
            <a:ext cx="3428999" cy="1643608"/>
          </a:xfrm>
          <a:prstGeom prst="cloud">
            <a:avLst/>
          </a:prstGeom>
          <a:solidFill>
            <a:srgbClr val="00CC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2"/>
                </a:solidFill>
              </a:rPr>
              <a:t>Lực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tác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dụng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=&gt;CĐ </a:t>
            </a:r>
            <a:r>
              <a:rPr lang="en-US" dirty="0" err="1">
                <a:solidFill>
                  <a:schemeClr val="tx2"/>
                </a:solidFill>
              </a:rPr>
              <a:t>có</a:t>
            </a:r>
            <a:r>
              <a:rPr lang="en-US" dirty="0">
                <a:solidFill>
                  <a:schemeClr val="tx2"/>
                </a:solidFill>
              </a:rPr>
              <a:t> a ≠ 0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xmlns="" id="{B78BFBBA-04F7-4E6A-94E0-32694D4CCBB0}"/>
              </a:ext>
            </a:extLst>
          </p:cNvPr>
          <p:cNvSpPr/>
          <p:nvPr/>
        </p:nvSpPr>
        <p:spPr>
          <a:xfrm>
            <a:off x="3665953" y="3037079"/>
            <a:ext cx="2433955" cy="1687329"/>
          </a:xfrm>
          <a:prstGeom prst="cloud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Lực</a:t>
            </a:r>
            <a:r>
              <a:rPr lang="en-US" dirty="0">
                <a:solidFill>
                  <a:schemeClr val="tx1"/>
                </a:solidFill>
              </a:rPr>
              <a:t> t</a:t>
            </a:r>
            <a:r>
              <a:rPr lang="vi-VN" dirty="0">
                <a:solidFill>
                  <a:schemeClr val="tx1"/>
                </a:solidFill>
              </a:rPr>
              <a:t>ư</a:t>
            </a:r>
            <a:r>
              <a:rPr lang="en-US" dirty="0" err="1">
                <a:solidFill>
                  <a:schemeClr val="tx1"/>
                </a:solidFill>
              </a:rPr>
              <a:t>ơng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tác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giữa</a:t>
            </a:r>
            <a:r>
              <a:rPr lang="en-US" dirty="0">
                <a:solidFill>
                  <a:schemeClr val="tx1"/>
                </a:solidFill>
              </a:rPr>
              <a:t> 2 </a:t>
            </a:r>
            <a:r>
              <a:rPr lang="en-US" dirty="0" err="1">
                <a:solidFill>
                  <a:schemeClr val="tx1"/>
                </a:solidFill>
              </a:rPr>
              <a:t>vật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34BBD78A-9088-428E-B335-79E64E68FEFB}"/>
              </a:ext>
            </a:extLst>
          </p:cNvPr>
          <p:cNvSpPr/>
          <p:nvPr/>
        </p:nvSpPr>
        <p:spPr>
          <a:xfrm>
            <a:off x="6358255" y="1102360"/>
            <a:ext cx="2709545" cy="133096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Trong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lực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Trọng</a:t>
            </a:r>
            <a:r>
              <a:rPr lang="en-US" dirty="0">
                <a:solidFill>
                  <a:schemeClr val="tx1"/>
                </a:solidFill>
              </a:rPr>
              <a:t> l</a:t>
            </a:r>
            <a:r>
              <a:rPr lang="vi-VN" dirty="0">
                <a:solidFill>
                  <a:schemeClr val="tx1"/>
                </a:solidFill>
              </a:rPr>
              <a:t>ư</a:t>
            </a:r>
            <a:r>
              <a:rPr lang="en-US" dirty="0" err="1">
                <a:solidFill>
                  <a:schemeClr val="tx1"/>
                </a:solidFill>
              </a:rPr>
              <a:t>ơng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C1A4254-0966-4FFB-9CF5-97CBD9900970}"/>
              </a:ext>
            </a:extLst>
          </p:cNvPr>
          <p:cNvSpPr/>
          <p:nvPr/>
        </p:nvSpPr>
        <p:spPr>
          <a:xfrm>
            <a:off x="5715002" y="93980"/>
            <a:ext cx="1524000" cy="100838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Khối</a:t>
            </a:r>
            <a:r>
              <a:rPr lang="en-US" dirty="0">
                <a:solidFill>
                  <a:schemeClr val="tx1"/>
                </a:solidFill>
              </a:rPr>
              <a:t> l</a:t>
            </a:r>
            <a:r>
              <a:rPr lang="vi-VN" dirty="0">
                <a:solidFill>
                  <a:schemeClr val="tx1"/>
                </a:solidFill>
              </a:rPr>
              <a:t>ư</a:t>
            </a:r>
            <a:r>
              <a:rPr lang="en-US" dirty="0" err="1">
                <a:solidFill>
                  <a:schemeClr val="tx1"/>
                </a:solidFill>
              </a:rPr>
              <a:t>ợng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C5D78542-2654-46D9-B263-0730D2635A7A}"/>
              </a:ext>
            </a:extLst>
          </p:cNvPr>
          <p:cNvSpPr/>
          <p:nvPr/>
        </p:nvSpPr>
        <p:spPr>
          <a:xfrm>
            <a:off x="1416727" y="3744545"/>
            <a:ext cx="1997075" cy="103856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Lực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phản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lực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D609390-3CE5-4EFF-BEE9-C8045F89D024}"/>
              </a:ext>
            </a:extLst>
          </p:cNvPr>
          <p:cNvSpPr txBox="1"/>
          <p:nvPr/>
        </p:nvSpPr>
        <p:spPr>
          <a:xfrm>
            <a:off x="457200" y="5937970"/>
            <a:ext cx="54874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VNI-Disney" panose="00000400000000000000" pitchFamily="2" charset="0"/>
              </a:rPr>
              <a:t>CHUÙC CAÙC EM HOÏC TOÁT !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xmlns="" id="{4B1CAADD-A7E4-4BB3-B9A2-76E5B44FCF2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3302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5236"/>
    </mc:Choice>
    <mc:Fallback>
      <p:transition spd="slow" advTm="25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850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mph" presetSubtype="6" repeatCount="indefinite" fill="hold" grpId="0" nodeType="withEffect">
                                  <p:stCondLst>
                                    <p:cond delay="9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1" grpId="0" animBg="1"/>
      <p:bldP spid="5" grpId="0" animBg="1"/>
      <p:bldP spid="10" grpId="0" animBg="1"/>
      <p:bldP spid="8" grpId="0" animBg="1"/>
      <p:bldP spid="9" grpId="0" animBg="1"/>
      <p:bldP spid="2" grpId="0" animBg="1"/>
      <p:bldP spid="3" grpId="0" animBg="1"/>
      <p:bldP spid="4" grpId="0" animBg="1"/>
      <p:bldP spid="6" grpId="0" animBg="1"/>
      <p:bldP spid="7" grpId="0" animBg="1"/>
      <p:bldP spid="12" grpId="0" animBg="1"/>
      <p:bldP spid="13" grpId="0"/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">
            <a:hlinkClick r:id="" action="ppaction://media"/>
            <a:extLst>
              <a:ext uri="{FF2B5EF4-FFF2-40B4-BE49-F238E27FC236}">
                <a16:creationId xmlns:a16="http://schemas.microsoft.com/office/drawing/2014/main" xmlns="" id="{9CC68844-9F51-4F47-9C50-F1DF9103103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52400"/>
            <a:ext cx="7772400" cy="594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56689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F390354-3134-4EF2-BFB3-4C4C97ED5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681383" cy="297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E945B0-AF6E-4958-8AE9-3CCA9613D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8600" y="3124200"/>
            <a:ext cx="5105400" cy="361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2626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3048000" y="1036753"/>
            <a:ext cx="2667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ni 19 Walt Disney " panose="03080602000000000000" pitchFamily="66" charset="2"/>
              </a:rPr>
              <a:t>VAÄN DUÏNG.   </a:t>
            </a: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907314" y="1840606"/>
            <a:ext cx="7704196" cy="195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7639F">
                    <a:alpha val="78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2"/>
                </a:solidFill>
                <a:latin typeface="VNI-Zap" pitchFamily="2" charset="0"/>
              </a:rPr>
              <a:t>   1. </a:t>
            </a:r>
            <a:r>
              <a:rPr lang="en-US" sz="2800" b="1" dirty="0" err="1">
                <a:latin typeface="VNI-Zap" pitchFamily="2" charset="0"/>
              </a:rPr>
              <a:t>Moät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quaû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boùng</a:t>
            </a:r>
            <a:r>
              <a:rPr lang="en-US" sz="2800" b="1" dirty="0">
                <a:latin typeface="VNI-Zap" pitchFamily="2" charset="0"/>
              </a:rPr>
              <a:t> bay </a:t>
            </a:r>
            <a:r>
              <a:rPr lang="en-US" sz="2800" b="1" dirty="0" err="1">
                <a:latin typeface="VNI-Zap" pitchFamily="2" charset="0"/>
              </a:rPr>
              <a:t>ñeán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ñaäp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vaøo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töôøng</a:t>
            </a:r>
            <a:r>
              <a:rPr lang="en-US" sz="2800" b="1" dirty="0">
                <a:latin typeface="VNI-Zap" pitchFamily="2" charset="0"/>
              </a:rPr>
              <a:t>. </a:t>
            </a:r>
            <a:r>
              <a:rPr lang="en-US" sz="2800" b="1" dirty="0" err="1">
                <a:latin typeface="VNI-Zap" pitchFamily="2" charset="0"/>
              </a:rPr>
              <a:t>Boùng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bò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baät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trôû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laïi</a:t>
            </a:r>
            <a:r>
              <a:rPr lang="en-US" sz="2800" b="1" dirty="0">
                <a:latin typeface="VNI-Zap" pitchFamily="2" charset="0"/>
              </a:rPr>
              <a:t>, </a:t>
            </a:r>
            <a:r>
              <a:rPr lang="en-US" sz="2800" b="1" dirty="0" err="1">
                <a:latin typeface="VNI-Zap" pitchFamily="2" charset="0"/>
              </a:rPr>
              <a:t>coøn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töôøng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thì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vaãn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ñöùng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yeân</a:t>
            </a:r>
            <a:r>
              <a:rPr lang="en-US" sz="2800" b="1" dirty="0">
                <a:latin typeface="VNI-Zap" pitchFamily="2" charset="0"/>
              </a:rPr>
              <a:t>. </a:t>
            </a:r>
            <a:r>
              <a:rPr lang="en-US" sz="2800" b="1" dirty="0" err="1">
                <a:latin typeface="VNI-Zap" pitchFamily="2" charset="0"/>
              </a:rPr>
              <a:t>Nhö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vaäy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coù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traùi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vôùi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ñònh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luaät</a:t>
            </a:r>
            <a:r>
              <a:rPr lang="en-US" sz="2800" b="1" dirty="0">
                <a:latin typeface="VNI-Zap" pitchFamily="2" charset="0"/>
              </a:rPr>
              <a:t> III </a:t>
            </a:r>
            <a:r>
              <a:rPr lang="en-US" sz="2800" b="1" dirty="0" err="1">
                <a:latin typeface="VNI-Zap" pitchFamily="2" charset="0"/>
              </a:rPr>
              <a:t>Niu-tôn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khoâng</a:t>
            </a:r>
            <a:r>
              <a:rPr lang="en-US" sz="2800" b="1" dirty="0">
                <a:latin typeface="VNI-Zap" pitchFamily="2" charset="0"/>
              </a:rPr>
              <a:t>? </a:t>
            </a:r>
            <a:r>
              <a:rPr lang="en-US" sz="2800" b="1" dirty="0" err="1">
                <a:latin typeface="VNI-Zap" pitchFamily="2" charset="0"/>
              </a:rPr>
              <a:t>Giaûi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thích</a:t>
            </a:r>
            <a:r>
              <a:rPr lang="en-US" sz="2800" b="1" dirty="0">
                <a:latin typeface="VNI-Zap" pitchFamily="2" charset="0"/>
              </a:rPr>
              <a:t>.  </a:t>
            </a:r>
          </a:p>
        </p:txBody>
      </p:sp>
      <p:sp>
        <p:nvSpPr>
          <p:cNvPr id="66577" name="AutoShape 17"/>
          <p:cNvSpPr>
            <a:spLocks noChangeArrowheads="1"/>
          </p:cNvSpPr>
          <p:nvPr/>
        </p:nvSpPr>
        <p:spPr bwMode="auto">
          <a:xfrm>
            <a:off x="685800" y="4038600"/>
            <a:ext cx="7851872" cy="2184773"/>
          </a:xfrm>
          <a:prstGeom prst="horizontalScroll">
            <a:avLst>
              <a:gd name="adj" fmla="val 5481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0033">
                    <a:alpha val="7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2"/>
                </a:solidFill>
                <a:latin typeface="VNI-Zap" pitchFamily="2" charset="0"/>
                <a:sym typeface="Wingdings" panose="05000000000000000000" pitchFamily="2" charset="2"/>
              </a:rPr>
              <a:t>    2. </a:t>
            </a:r>
            <a:r>
              <a:rPr lang="en-US" sz="2800" b="1" dirty="0" err="1">
                <a:latin typeface="VNI-Zap" pitchFamily="2" charset="0"/>
              </a:rPr>
              <a:t>Khi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Döông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vaø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Thaønh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keùo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hai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ñaàu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sôïi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daây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thì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daây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khoâng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ñöùt</a:t>
            </a:r>
            <a:r>
              <a:rPr lang="en-US" sz="2800" b="1" dirty="0">
                <a:latin typeface="VNI-Zap" pitchFamily="2" charset="0"/>
              </a:rPr>
              <a:t>. </a:t>
            </a:r>
            <a:r>
              <a:rPr lang="en-US" sz="2800" b="1" dirty="0" err="1">
                <a:latin typeface="VNI-Zap" pitchFamily="2" charset="0"/>
              </a:rPr>
              <a:t>Nhöng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khi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hai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ngöôøi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cuøng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keùo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moät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ñaàu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daây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ñoù</a:t>
            </a:r>
            <a:r>
              <a:rPr lang="en-US" sz="2800" b="1" dirty="0">
                <a:latin typeface="VNI-Zap" pitchFamily="2" charset="0"/>
              </a:rPr>
              <a:t>, </a:t>
            </a:r>
            <a:r>
              <a:rPr lang="en-US" sz="2800" b="1" dirty="0" err="1">
                <a:latin typeface="VNI-Zap" pitchFamily="2" charset="0"/>
              </a:rPr>
              <a:t>ñaàu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kia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buoäc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vaøo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thaân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caây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thì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daây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laïi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ñöùt</a:t>
            </a:r>
            <a:r>
              <a:rPr lang="en-US" sz="2800" b="1" dirty="0">
                <a:latin typeface="VNI-Zap" pitchFamily="2" charset="0"/>
              </a:rPr>
              <a:t>. </a:t>
            </a:r>
            <a:r>
              <a:rPr lang="en-US" sz="2800" b="1" dirty="0" err="1">
                <a:latin typeface="VNI-Zap" pitchFamily="2" charset="0"/>
              </a:rPr>
              <a:t>Taïi</a:t>
            </a:r>
            <a:r>
              <a:rPr lang="en-US" sz="2800" b="1" dirty="0">
                <a:latin typeface="VNI-Zap" pitchFamily="2" charset="0"/>
              </a:rPr>
              <a:t> </a:t>
            </a:r>
            <a:r>
              <a:rPr lang="en-US" sz="2800" b="1" dirty="0" err="1">
                <a:latin typeface="VNI-Zap" pitchFamily="2" charset="0"/>
              </a:rPr>
              <a:t>sao</a:t>
            </a:r>
            <a:r>
              <a:rPr lang="en-US" sz="2800" b="1" dirty="0">
                <a:latin typeface="VNI-Zap" pitchFamily="2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xmlns="" val="387302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665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66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66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6" grpId="0"/>
      <p:bldP spid="6657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xmlns="" id="{A42FBEA2-6617-4BD9-9184-9A3B28BABB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9087" y="1219200"/>
            <a:ext cx="5965825" cy="3952099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xmlns="" id="{63B3C56F-4AD8-4174-9A27-3B31FF8D92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81200" y="1383451"/>
            <a:ext cx="4926330" cy="28217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695BAD-BB05-4BC9-8565-6964A3FA43A8}"/>
              </a:ext>
            </a:extLst>
          </p:cNvPr>
          <p:cNvSpPr txBox="1"/>
          <p:nvPr/>
        </p:nvSpPr>
        <p:spPr>
          <a:xfrm>
            <a:off x="228599" y="4394866"/>
            <a:ext cx="8382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VNI 22 JackieO" panose="00000500000000000000" pitchFamily="2" charset="0"/>
              </a:rPr>
              <a:t>Vaät </a:t>
            </a:r>
            <a:r>
              <a:rPr lang="en-US" sz="4000" b="1" dirty="0" err="1">
                <a:solidFill>
                  <a:srgbClr val="006600"/>
                </a:solidFill>
                <a:latin typeface="VNI 22 JackieO" panose="00000500000000000000" pitchFamily="2" charset="0"/>
              </a:rPr>
              <a:t>ñang</a:t>
            </a:r>
            <a:r>
              <a:rPr lang="en-US" sz="4000" b="1" dirty="0">
                <a:solidFill>
                  <a:srgbClr val="006600"/>
                </a:solidFill>
                <a:latin typeface="VNI 22 JackieO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VNI 22 JackieO" panose="00000500000000000000" pitchFamily="2" charset="0"/>
              </a:rPr>
              <a:t>ñöùng</a:t>
            </a:r>
            <a:r>
              <a:rPr lang="en-US" sz="4000" b="1" dirty="0">
                <a:solidFill>
                  <a:srgbClr val="006600"/>
                </a:solidFill>
                <a:latin typeface="VNI 22 JackieO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VNI 22 JackieO" panose="00000500000000000000" pitchFamily="2" charset="0"/>
              </a:rPr>
              <a:t>yeân</a:t>
            </a:r>
            <a:r>
              <a:rPr lang="en-US" sz="4000" b="1" dirty="0">
                <a:solidFill>
                  <a:srgbClr val="006600"/>
                </a:solidFill>
                <a:latin typeface="VNI 22 JackieO" panose="00000500000000000000" pitchFamily="2" charset="0"/>
              </a:rPr>
              <a:t>, ta </a:t>
            </a:r>
            <a:r>
              <a:rPr lang="en-US" sz="4000" b="1" dirty="0" err="1">
                <a:solidFill>
                  <a:srgbClr val="006600"/>
                </a:solidFill>
                <a:latin typeface="VNI 22 JackieO" panose="00000500000000000000" pitchFamily="2" charset="0"/>
              </a:rPr>
              <a:t>caàn</a:t>
            </a:r>
            <a:r>
              <a:rPr lang="en-US" sz="4000" b="1" dirty="0">
                <a:solidFill>
                  <a:srgbClr val="006600"/>
                </a:solidFill>
                <a:latin typeface="VNI 22 JackieO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VNI 22 JackieO" panose="00000500000000000000" pitchFamily="2" charset="0"/>
              </a:rPr>
              <a:t>taùc</a:t>
            </a:r>
            <a:r>
              <a:rPr lang="en-US" sz="4000" b="1" dirty="0">
                <a:solidFill>
                  <a:srgbClr val="006600"/>
                </a:solidFill>
                <a:latin typeface="VNI 22 JackieO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VNI 22 JackieO" panose="00000500000000000000" pitchFamily="2" charset="0"/>
              </a:rPr>
              <a:t>duïng</a:t>
            </a:r>
            <a:r>
              <a:rPr lang="en-US" sz="4000" b="1" dirty="0">
                <a:solidFill>
                  <a:srgbClr val="006600"/>
                </a:solidFill>
                <a:latin typeface="VNI 22 JackieO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VNI 22 JackieO" panose="00000500000000000000" pitchFamily="2" charset="0"/>
              </a:rPr>
              <a:t>löïc</a:t>
            </a:r>
            <a:r>
              <a:rPr lang="en-US" sz="4000" b="1" dirty="0">
                <a:solidFill>
                  <a:srgbClr val="006600"/>
                </a:solidFill>
                <a:latin typeface="VNI 22 JackieO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VNI 22 JackieO" panose="00000500000000000000" pitchFamily="2" charset="0"/>
              </a:rPr>
              <a:t>ñeå</a:t>
            </a:r>
            <a:r>
              <a:rPr lang="en-US" sz="4000" b="1" dirty="0">
                <a:solidFill>
                  <a:srgbClr val="006600"/>
                </a:solidFill>
                <a:latin typeface="VNI 22 JackieO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VNI 22 JackieO" panose="00000500000000000000" pitchFamily="2" charset="0"/>
              </a:rPr>
              <a:t>noù</a:t>
            </a:r>
            <a:r>
              <a:rPr lang="en-US" sz="4000" b="1" dirty="0">
                <a:solidFill>
                  <a:srgbClr val="006600"/>
                </a:solidFill>
                <a:latin typeface="VNI 22 JackieO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VNI 22 JackieO" panose="00000500000000000000" pitchFamily="2" charset="0"/>
              </a:rPr>
              <a:t>chuyeån</a:t>
            </a:r>
            <a:r>
              <a:rPr lang="en-US" sz="4000" b="1" dirty="0">
                <a:solidFill>
                  <a:srgbClr val="006600"/>
                </a:solidFill>
                <a:latin typeface="VNI 22 JackieO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VNI 22 JackieO" panose="00000500000000000000" pitchFamily="2" charset="0"/>
              </a:rPr>
              <a:t>ñoäng</a:t>
            </a:r>
            <a:endParaRPr lang="en-US" sz="4000" b="1" dirty="0">
              <a:solidFill>
                <a:srgbClr val="006600"/>
              </a:solidFill>
              <a:latin typeface="VNI 22 JackieO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5F19564-A857-4921-9F9D-E655E9F6FFEA}"/>
              </a:ext>
            </a:extLst>
          </p:cNvPr>
          <p:cNvSpPr txBox="1"/>
          <p:nvPr/>
        </p:nvSpPr>
        <p:spPr>
          <a:xfrm>
            <a:off x="685799" y="5179768"/>
            <a:ext cx="777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VNI 22 JackieO" panose="00000500000000000000" pitchFamily="2" charset="0"/>
              </a:rPr>
              <a:t>Vaät </a:t>
            </a:r>
            <a:r>
              <a:rPr lang="en-US" sz="4000" b="1" dirty="0" err="1">
                <a:solidFill>
                  <a:srgbClr val="C00000"/>
                </a:solidFill>
                <a:latin typeface="VNI 22 JackieO" panose="00000500000000000000" pitchFamily="2" charset="0"/>
              </a:rPr>
              <a:t>ñang</a:t>
            </a:r>
            <a:r>
              <a:rPr lang="en-US" sz="4000" b="1" dirty="0">
                <a:solidFill>
                  <a:srgbClr val="C00000"/>
                </a:solidFill>
                <a:latin typeface="VNI 22 JackieO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VNI 22 JackieO" panose="00000500000000000000" pitchFamily="2" charset="0"/>
              </a:rPr>
              <a:t>chuyeån</a:t>
            </a:r>
            <a:r>
              <a:rPr lang="en-US" sz="4000" b="1" dirty="0">
                <a:solidFill>
                  <a:srgbClr val="C00000"/>
                </a:solidFill>
                <a:latin typeface="VNI 22 JackieO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VNI 22 JackieO" panose="00000500000000000000" pitchFamily="2" charset="0"/>
              </a:rPr>
              <a:t>ñoäng</a:t>
            </a:r>
            <a:r>
              <a:rPr lang="en-US" sz="4000" b="1" dirty="0">
                <a:solidFill>
                  <a:srgbClr val="C00000"/>
                </a:solidFill>
                <a:latin typeface="VNI 22 JackieO" panose="00000500000000000000" pitchFamily="2" charset="0"/>
              </a:rPr>
              <a:t>, ta </a:t>
            </a:r>
            <a:r>
              <a:rPr lang="en-US" sz="4000" b="1" dirty="0" err="1">
                <a:solidFill>
                  <a:srgbClr val="C00000"/>
                </a:solidFill>
                <a:latin typeface="VNI 22 JackieO" panose="00000500000000000000" pitchFamily="2" charset="0"/>
              </a:rPr>
              <a:t>coù</a:t>
            </a:r>
            <a:r>
              <a:rPr lang="en-US" sz="4000" b="1" dirty="0">
                <a:solidFill>
                  <a:srgbClr val="C00000"/>
                </a:solidFill>
                <a:latin typeface="VNI 22 JackieO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VNI 22 JackieO" panose="00000500000000000000" pitchFamily="2" charset="0"/>
              </a:rPr>
              <a:t>caàn</a:t>
            </a:r>
            <a:r>
              <a:rPr lang="en-US" sz="4000" b="1" dirty="0">
                <a:solidFill>
                  <a:srgbClr val="C00000"/>
                </a:solidFill>
                <a:latin typeface="VNI 22 JackieO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VNI 22 JackieO" panose="00000500000000000000" pitchFamily="2" charset="0"/>
              </a:rPr>
              <a:t>taùc</a:t>
            </a:r>
            <a:r>
              <a:rPr lang="en-US" sz="4000" b="1" dirty="0">
                <a:solidFill>
                  <a:srgbClr val="C00000"/>
                </a:solidFill>
                <a:latin typeface="VNI 22 JackieO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VNI 22 JackieO" panose="00000500000000000000" pitchFamily="2" charset="0"/>
              </a:rPr>
              <a:t>duïng</a:t>
            </a:r>
            <a:r>
              <a:rPr lang="en-US" sz="4000" b="1" dirty="0">
                <a:solidFill>
                  <a:srgbClr val="C00000"/>
                </a:solidFill>
                <a:latin typeface="VNI 22 JackieO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VNI 22 JackieO" panose="00000500000000000000" pitchFamily="2" charset="0"/>
              </a:rPr>
              <a:t>löïc</a:t>
            </a:r>
            <a:r>
              <a:rPr lang="en-US" sz="4000" b="1" dirty="0">
                <a:solidFill>
                  <a:srgbClr val="C00000"/>
                </a:solidFill>
                <a:latin typeface="VNI 22 JackieO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VNI 22 JackieO" panose="00000500000000000000" pitchFamily="2" charset="0"/>
              </a:rPr>
              <a:t>ñeå</a:t>
            </a:r>
            <a:r>
              <a:rPr lang="en-US" sz="4000" b="1" dirty="0">
                <a:solidFill>
                  <a:srgbClr val="C00000"/>
                </a:solidFill>
                <a:latin typeface="VNI 22 JackieO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VNI 22 JackieO" panose="00000500000000000000" pitchFamily="2" charset="0"/>
              </a:rPr>
              <a:t>duy</a:t>
            </a:r>
            <a:r>
              <a:rPr lang="en-US" sz="4000" b="1" dirty="0">
                <a:solidFill>
                  <a:srgbClr val="C00000"/>
                </a:solidFill>
                <a:latin typeface="VNI 22 JackieO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VNI 22 JackieO" panose="00000500000000000000" pitchFamily="2" charset="0"/>
              </a:rPr>
              <a:t>trì</a:t>
            </a:r>
            <a:r>
              <a:rPr lang="en-US" sz="4000" b="1" dirty="0">
                <a:solidFill>
                  <a:srgbClr val="C00000"/>
                </a:solidFill>
                <a:latin typeface="VNI 22 JackieO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VNI 22 JackieO" panose="00000500000000000000" pitchFamily="2" charset="0"/>
              </a:rPr>
              <a:t>chuyeån</a:t>
            </a:r>
            <a:r>
              <a:rPr lang="en-US" sz="4000" b="1" dirty="0">
                <a:solidFill>
                  <a:srgbClr val="C00000"/>
                </a:solidFill>
                <a:latin typeface="VNI 22 JackieO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VNI 22 JackieO" panose="00000500000000000000" pitchFamily="2" charset="0"/>
              </a:rPr>
              <a:t>ñoäng</a:t>
            </a:r>
            <a:r>
              <a:rPr lang="en-US" sz="4000" b="1" dirty="0">
                <a:solidFill>
                  <a:srgbClr val="C00000"/>
                </a:solidFill>
                <a:latin typeface="VNI 22 JackieO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VNI 22 JackieO" panose="00000500000000000000" pitchFamily="2" charset="0"/>
              </a:rPr>
              <a:t>khoâng</a:t>
            </a:r>
            <a:r>
              <a:rPr lang="en-US" sz="4000" b="1" dirty="0">
                <a:solidFill>
                  <a:srgbClr val="C00000"/>
                </a:solidFill>
                <a:latin typeface="VNI 22 JackieO" panose="00000500000000000000" pitchFamily="2" charset="0"/>
              </a:rPr>
              <a:t>?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9F4A2FEB-D3AF-4F1E-9457-9A0395C8FE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18375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782"/>
    </mc:Choice>
    <mc:Fallback>
      <p:transition spd="slow" advTm="30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/>
      <p:bldP spid="4" grpId="1"/>
      <p:bldP spid="5" grpId="0"/>
    </p:bldLst>
  </p:timing>
  <p:extLst>
    <p:ext uri="{E180D4A7-C9FB-4DFB-919C-405C955672EB}">
      <p14:showEvtLst xmlns:p14="http://schemas.microsoft.com/office/powerpoint/2010/main" xmlns="">
        <p14:playEvt time="7873" objId="3"/>
        <p14:stopEvt time="9905" objId="3"/>
        <p14:playEvt time="16756" objId="2"/>
        <p14:stopEvt time="19820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172324" y="827250"/>
            <a:ext cx="88392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2"/>
                </a:solidFill>
                <a:latin typeface="VNI-Butlong" panose="00000400000000000000" pitchFamily="2" charset="0"/>
              </a:rPr>
              <a:t>   </a:t>
            </a:r>
            <a:r>
              <a:rPr lang="en-US" sz="2800" dirty="0">
                <a:latin typeface="VNI-Butlong" panose="00000400000000000000" pitchFamily="2" charset="0"/>
              </a:rPr>
              <a:t>3. </a:t>
            </a:r>
            <a:r>
              <a:rPr lang="en-US" sz="2800" dirty="0" err="1">
                <a:latin typeface="VNI-Butlong" panose="00000400000000000000" pitchFamily="2" charset="0"/>
              </a:rPr>
              <a:t>Moät</a:t>
            </a:r>
            <a:r>
              <a:rPr lang="en-US" sz="2800" dirty="0">
                <a:latin typeface="VNI-Butlong" panose="00000400000000000000" pitchFamily="2" charset="0"/>
              </a:rPr>
              <a:t> </a:t>
            </a:r>
            <a:r>
              <a:rPr lang="en-US" sz="2800" dirty="0" err="1">
                <a:latin typeface="VNI-Butlong" panose="00000400000000000000" pitchFamily="2" charset="0"/>
              </a:rPr>
              <a:t>vaät</a:t>
            </a:r>
            <a:r>
              <a:rPr lang="en-US" sz="2800" dirty="0">
                <a:latin typeface="VNI-Butlong" panose="00000400000000000000" pitchFamily="2" charset="0"/>
              </a:rPr>
              <a:t> </a:t>
            </a:r>
            <a:r>
              <a:rPr lang="en-US" sz="2800" dirty="0" err="1">
                <a:latin typeface="VNI-Butlong" panose="00000400000000000000" pitchFamily="2" charset="0"/>
              </a:rPr>
              <a:t>ñaët</a:t>
            </a:r>
            <a:r>
              <a:rPr lang="en-US" sz="2800" dirty="0">
                <a:latin typeface="VNI-Butlong" panose="00000400000000000000" pitchFamily="2" charset="0"/>
              </a:rPr>
              <a:t> </a:t>
            </a:r>
            <a:r>
              <a:rPr lang="en-US" sz="2800" dirty="0" err="1">
                <a:latin typeface="VNI-Butlong" panose="00000400000000000000" pitchFamily="2" charset="0"/>
              </a:rPr>
              <a:t>treân</a:t>
            </a:r>
            <a:r>
              <a:rPr lang="en-US" sz="2800" dirty="0">
                <a:latin typeface="VNI-Butlong" panose="00000400000000000000" pitchFamily="2" charset="0"/>
              </a:rPr>
              <a:t> </a:t>
            </a:r>
            <a:r>
              <a:rPr lang="en-US" sz="2800" dirty="0" err="1">
                <a:latin typeface="VNI-Butlong" panose="00000400000000000000" pitchFamily="2" charset="0"/>
              </a:rPr>
              <a:t>maët</a:t>
            </a:r>
            <a:r>
              <a:rPr lang="en-US" sz="2800" dirty="0">
                <a:latin typeface="VNI-Butlong" panose="00000400000000000000" pitchFamily="2" charset="0"/>
              </a:rPr>
              <a:t> </a:t>
            </a:r>
            <a:r>
              <a:rPr lang="en-US" sz="2800" dirty="0" err="1">
                <a:latin typeface="VNI-Butlong" panose="00000400000000000000" pitchFamily="2" charset="0"/>
              </a:rPr>
              <a:t>baøn</a:t>
            </a:r>
            <a:r>
              <a:rPr lang="en-US" sz="2800" dirty="0">
                <a:latin typeface="VNI-Butlong" panose="00000400000000000000" pitchFamily="2" charset="0"/>
              </a:rPr>
              <a:t> </a:t>
            </a:r>
            <a:r>
              <a:rPr lang="en-US" sz="2800" dirty="0" err="1">
                <a:latin typeface="VNI-Butlong" panose="00000400000000000000" pitchFamily="2" charset="0"/>
              </a:rPr>
              <a:t>naèm</a:t>
            </a:r>
            <a:r>
              <a:rPr lang="en-US" sz="2800" dirty="0">
                <a:latin typeface="VNI-Butlong" panose="00000400000000000000" pitchFamily="2" charset="0"/>
              </a:rPr>
              <a:t> </a:t>
            </a:r>
            <a:r>
              <a:rPr lang="en-US" sz="2800" dirty="0" err="1">
                <a:latin typeface="VNI-Butlong" panose="00000400000000000000" pitchFamily="2" charset="0"/>
              </a:rPr>
              <a:t>ngang</a:t>
            </a:r>
            <a:r>
              <a:rPr lang="en-US" sz="2800" dirty="0">
                <a:latin typeface="VNI-Butlong" panose="00000400000000000000" pitchFamily="2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VNI-Butlong" panose="00000400000000000000" pitchFamily="2" charset="0"/>
              </a:rPr>
              <a:t>    -</a:t>
            </a:r>
            <a:r>
              <a:rPr lang="en-US" sz="2800" dirty="0" err="1">
                <a:latin typeface="VNI-Butlong" panose="00000400000000000000" pitchFamily="2" charset="0"/>
              </a:rPr>
              <a:t>Nhöõng</a:t>
            </a:r>
            <a:r>
              <a:rPr lang="en-US" sz="2800" dirty="0">
                <a:latin typeface="VNI-Butlong" panose="00000400000000000000" pitchFamily="2" charset="0"/>
              </a:rPr>
              <a:t> </a:t>
            </a:r>
            <a:r>
              <a:rPr lang="en-US" sz="2800" dirty="0" err="1">
                <a:latin typeface="VNI-Butlong" panose="00000400000000000000" pitchFamily="2" charset="0"/>
              </a:rPr>
              <a:t>caëp</a:t>
            </a:r>
            <a:r>
              <a:rPr lang="en-US" sz="2800" dirty="0">
                <a:latin typeface="VNI-Butlong" panose="00000400000000000000" pitchFamily="2" charset="0"/>
              </a:rPr>
              <a:t> </a:t>
            </a:r>
            <a:r>
              <a:rPr lang="en-US" sz="2800" dirty="0" err="1">
                <a:latin typeface="VNI-Butlong" panose="00000400000000000000" pitchFamily="2" charset="0"/>
              </a:rPr>
              <a:t>löïc</a:t>
            </a:r>
            <a:r>
              <a:rPr lang="en-US" sz="2800" dirty="0">
                <a:latin typeface="VNI-Butlong" panose="00000400000000000000" pitchFamily="2" charset="0"/>
              </a:rPr>
              <a:t> </a:t>
            </a:r>
            <a:r>
              <a:rPr lang="en-US" sz="2800" dirty="0" err="1">
                <a:latin typeface="VNI-Butlong" panose="00000400000000000000" pitchFamily="2" charset="0"/>
              </a:rPr>
              <a:t>tröïc</a:t>
            </a:r>
            <a:r>
              <a:rPr lang="en-US" sz="2800" dirty="0">
                <a:latin typeface="VNI-Butlong" panose="00000400000000000000" pitchFamily="2" charset="0"/>
              </a:rPr>
              <a:t> </a:t>
            </a:r>
            <a:r>
              <a:rPr lang="en-US" sz="2800" dirty="0" err="1">
                <a:latin typeface="VNI-Butlong" panose="00000400000000000000" pitchFamily="2" charset="0"/>
              </a:rPr>
              <a:t>ñoái</a:t>
            </a:r>
            <a:r>
              <a:rPr lang="en-US" sz="2800" dirty="0">
                <a:latin typeface="VNI-Butlong" panose="00000400000000000000" pitchFamily="2" charset="0"/>
              </a:rPr>
              <a:t> </a:t>
            </a:r>
            <a:r>
              <a:rPr lang="en-US" sz="2800" dirty="0" err="1">
                <a:latin typeface="VNI-Butlong" panose="00000400000000000000" pitchFamily="2" charset="0"/>
              </a:rPr>
              <a:t>naøo</a:t>
            </a:r>
            <a:r>
              <a:rPr lang="en-US" sz="2800" dirty="0">
                <a:latin typeface="VNI-Butlong" panose="00000400000000000000" pitchFamily="2" charset="0"/>
              </a:rPr>
              <a:t> </a:t>
            </a:r>
            <a:r>
              <a:rPr lang="en-US" sz="2800" dirty="0" err="1">
                <a:latin typeface="VNI-Butlong" panose="00000400000000000000" pitchFamily="2" charset="0"/>
              </a:rPr>
              <a:t>caân</a:t>
            </a:r>
            <a:r>
              <a:rPr lang="en-US" sz="2800" dirty="0">
                <a:latin typeface="VNI-Butlong" panose="00000400000000000000" pitchFamily="2" charset="0"/>
              </a:rPr>
              <a:t> </a:t>
            </a:r>
            <a:r>
              <a:rPr lang="en-US" sz="2800" dirty="0" err="1">
                <a:latin typeface="VNI-Butlong" panose="00000400000000000000" pitchFamily="2" charset="0"/>
              </a:rPr>
              <a:t>baèng</a:t>
            </a:r>
            <a:r>
              <a:rPr lang="en-US" sz="2800" dirty="0">
                <a:latin typeface="VNI-Butlong" panose="00000400000000000000" pitchFamily="2" charset="0"/>
              </a:rPr>
              <a:t> </a:t>
            </a:r>
            <a:r>
              <a:rPr lang="en-US" sz="2800" dirty="0" err="1">
                <a:latin typeface="VNI-Butlong" panose="00000400000000000000" pitchFamily="2" charset="0"/>
              </a:rPr>
              <a:t>nhau</a:t>
            </a:r>
            <a:r>
              <a:rPr lang="en-US" sz="2800" dirty="0">
                <a:latin typeface="VNI-Butlong" panose="00000400000000000000" pitchFamily="2" charset="0"/>
              </a:rPr>
              <a:t> ?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VNI-Butlong" panose="00000400000000000000" pitchFamily="2" charset="0"/>
              </a:rPr>
              <a:t>    -</a:t>
            </a:r>
            <a:r>
              <a:rPr lang="en-US" sz="2800" dirty="0" err="1">
                <a:latin typeface="VNI-Butlong" panose="00000400000000000000" pitchFamily="2" charset="0"/>
              </a:rPr>
              <a:t>Nhöõng</a:t>
            </a:r>
            <a:r>
              <a:rPr lang="en-US" sz="2800" dirty="0">
                <a:latin typeface="VNI-Butlong" panose="00000400000000000000" pitchFamily="2" charset="0"/>
              </a:rPr>
              <a:t> </a:t>
            </a:r>
            <a:r>
              <a:rPr lang="en-US" sz="2800" dirty="0" err="1">
                <a:latin typeface="VNI-Butlong" panose="00000400000000000000" pitchFamily="2" charset="0"/>
              </a:rPr>
              <a:t>caëp</a:t>
            </a:r>
            <a:r>
              <a:rPr lang="en-US" sz="2800" dirty="0">
                <a:latin typeface="VNI-Butlong" panose="00000400000000000000" pitchFamily="2" charset="0"/>
              </a:rPr>
              <a:t> </a:t>
            </a:r>
            <a:r>
              <a:rPr lang="en-US" sz="2800" dirty="0" err="1">
                <a:latin typeface="VNI-Butlong" panose="00000400000000000000" pitchFamily="2" charset="0"/>
              </a:rPr>
              <a:t>löïc</a:t>
            </a:r>
            <a:r>
              <a:rPr lang="en-US" sz="2800" dirty="0">
                <a:latin typeface="VNI-Butlong" panose="00000400000000000000" pitchFamily="2" charset="0"/>
              </a:rPr>
              <a:t> </a:t>
            </a:r>
            <a:r>
              <a:rPr lang="en-US" sz="2800" dirty="0" err="1">
                <a:latin typeface="VNI-Butlong" panose="00000400000000000000" pitchFamily="2" charset="0"/>
              </a:rPr>
              <a:t>tröïc</a:t>
            </a:r>
            <a:r>
              <a:rPr lang="en-US" sz="2800" dirty="0">
                <a:latin typeface="VNI-Butlong" panose="00000400000000000000" pitchFamily="2" charset="0"/>
              </a:rPr>
              <a:t> </a:t>
            </a:r>
            <a:r>
              <a:rPr lang="en-US" sz="2800" dirty="0" err="1">
                <a:latin typeface="VNI-Butlong" panose="00000400000000000000" pitchFamily="2" charset="0"/>
              </a:rPr>
              <a:t>ñoái</a:t>
            </a:r>
            <a:r>
              <a:rPr lang="en-US" sz="2800" dirty="0">
                <a:latin typeface="VNI-Butlong" panose="00000400000000000000" pitchFamily="2" charset="0"/>
              </a:rPr>
              <a:t> </a:t>
            </a:r>
            <a:r>
              <a:rPr lang="en-US" sz="2800" dirty="0" err="1">
                <a:latin typeface="VNI-Butlong" panose="00000400000000000000" pitchFamily="2" charset="0"/>
              </a:rPr>
              <a:t>naøo</a:t>
            </a:r>
            <a:r>
              <a:rPr lang="en-US" sz="2800" dirty="0">
                <a:latin typeface="VNI-Butlong" panose="00000400000000000000" pitchFamily="2" charset="0"/>
              </a:rPr>
              <a:t> </a:t>
            </a:r>
            <a:r>
              <a:rPr lang="en-US" sz="2800" dirty="0" err="1">
                <a:latin typeface="VNI-Butlong" panose="00000400000000000000" pitchFamily="2" charset="0"/>
              </a:rPr>
              <a:t>khoâng</a:t>
            </a:r>
            <a:r>
              <a:rPr lang="en-US" sz="2800" dirty="0">
                <a:latin typeface="VNI-Butlong" panose="00000400000000000000" pitchFamily="2" charset="0"/>
              </a:rPr>
              <a:t> </a:t>
            </a:r>
            <a:r>
              <a:rPr lang="en-US" sz="2800" dirty="0" err="1">
                <a:latin typeface="VNI-Butlong" panose="00000400000000000000" pitchFamily="2" charset="0"/>
              </a:rPr>
              <a:t>caân</a:t>
            </a:r>
            <a:r>
              <a:rPr lang="en-US" sz="2800" dirty="0">
                <a:latin typeface="VNI-Butlong" panose="00000400000000000000" pitchFamily="2" charset="0"/>
              </a:rPr>
              <a:t> </a:t>
            </a:r>
            <a:r>
              <a:rPr lang="en-US" sz="2800" dirty="0" err="1">
                <a:latin typeface="VNI-Butlong" panose="00000400000000000000" pitchFamily="2" charset="0"/>
              </a:rPr>
              <a:t>baèng</a:t>
            </a:r>
            <a:r>
              <a:rPr lang="en-US" sz="2800" dirty="0">
                <a:latin typeface="VNI-Butlong" panose="00000400000000000000" pitchFamily="2" charset="0"/>
              </a:rPr>
              <a:t> </a:t>
            </a:r>
            <a:r>
              <a:rPr lang="en-US" sz="2800" dirty="0" err="1">
                <a:latin typeface="VNI-Butlong" panose="00000400000000000000" pitchFamily="2" charset="0"/>
              </a:rPr>
              <a:t>nhau</a:t>
            </a:r>
            <a:r>
              <a:rPr lang="en-US" sz="2800" dirty="0">
                <a:latin typeface="VNI-Butlong" panose="00000400000000000000" pitchFamily="2" charset="0"/>
              </a:rPr>
              <a:t> ? </a:t>
            </a: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3563938" y="4680045"/>
            <a:ext cx="1439862" cy="987425"/>
          </a:xfrm>
          <a:prstGeom prst="rect">
            <a:avLst/>
          </a:prstGeom>
          <a:gradFill rotWithShape="1">
            <a:gsLst>
              <a:gs pos="0">
                <a:srgbClr val="77639F"/>
              </a:gs>
              <a:gs pos="100000">
                <a:srgbClr val="4D4D4D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Rectangle 8" descr="Cork"/>
          <p:cNvSpPr>
            <a:spLocks noChangeArrowheads="1"/>
          </p:cNvSpPr>
          <p:nvPr/>
        </p:nvSpPr>
        <p:spPr bwMode="auto">
          <a:xfrm>
            <a:off x="1979613" y="5667470"/>
            <a:ext cx="4826000" cy="35877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175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3771521" y="3646774"/>
            <a:ext cx="495679" cy="1515582"/>
            <a:chOff x="3771521" y="3646774"/>
            <a:chExt cx="495679" cy="1515582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4267200" y="3790756"/>
              <a:ext cx="0" cy="1371600"/>
            </a:xfrm>
            <a:prstGeom prst="straightConnector1">
              <a:avLst/>
            </a:prstGeom>
            <a:ln w="53975">
              <a:solidFill>
                <a:schemeClr val="tx1"/>
              </a:solidFill>
              <a:headEnd type="oval" w="lg" len="sm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>
              <a:off x="3771521" y="3646774"/>
              <a:ext cx="487020" cy="461665"/>
              <a:chOff x="4648200" y="3962401"/>
              <a:chExt cx="487020" cy="461665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4648200" y="3962401"/>
                <a:ext cx="457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</a:t>
                </a:r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>
                <a:off x="4665519" y="4035591"/>
                <a:ext cx="469701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oup 17"/>
          <p:cNvGrpSpPr/>
          <p:nvPr/>
        </p:nvGrpSpPr>
        <p:grpSpPr>
          <a:xfrm>
            <a:off x="3737082" y="5203920"/>
            <a:ext cx="530118" cy="1428396"/>
            <a:chOff x="3737082" y="5203920"/>
            <a:chExt cx="530118" cy="1428396"/>
          </a:xfrm>
        </p:grpSpPr>
        <p:cxnSp>
          <p:nvCxnSpPr>
            <p:cNvPr id="3" name="Straight Arrow Connector 2"/>
            <p:cNvCxnSpPr/>
            <p:nvPr/>
          </p:nvCxnSpPr>
          <p:spPr>
            <a:xfrm>
              <a:off x="4267200" y="5203920"/>
              <a:ext cx="0" cy="1371600"/>
            </a:xfrm>
            <a:prstGeom prst="straightConnector1">
              <a:avLst/>
            </a:prstGeom>
            <a:ln w="53975">
              <a:solidFill>
                <a:schemeClr val="tx1"/>
              </a:solidFill>
              <a:headEnd w="lg" len="sm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/>
            <p:cNvGrpSpPr/>
            <p:nvPr/>
          </p:nvGrpSpPr>
          <p:grpSpPr>
            <a:xfrm>
              <a:off x="3737082" y="6170651"/>
              <a:ext cx="487020" cy="461665"/>
              <a:chOff x="4648200" y="3962401"/>
              <a:chExt cx="487020" cy="461665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4648200" y="3962401"/>
                <a:ext cx="457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</a:t>
                </a: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>
                <a:off x="4665519" y="4035591"/>
                <a:ext cx="469701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/>
          <p:cNvGrpSpPr/>
          <p:nvPr/>
        </p:nvGrpSpPr>
        <p:grpSpPr>
          <a:xfrm>
            <a:off x="4476271" y="5486400"/>
            <a:ext cx="506549" cy="1376065"/>
            <a:chOff x="4476271" y="5486400"/>
            <a:chExt cx="506549" cy="1376065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4476271" y="5486400"/>
              <a:ext cx="0" cy="1371600"/>
            </a:xfrm>
            <a:prstGeom prst="straightConnector1">
              <a:avLst/>
            </a:prstGeom>
            <a:ln w="53975">
              <a:solidFill>
                <a:srgbClr val="C00000"/>
              </a:solidFill>
              <a:headEnd w="lg" len="sm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/>
            <p:cNvGrpSpPr/>
            <p:nvPr/>
          </p:nvGrpSpPr>
          <p:grpSpPr>
            <a:xfrm>
              <a:off x="4495800" y="6400800"/>
              <a:ext cx="487020" cy="461665"/>
              <a:chOff x="4648200" y="3962401"/>
              <a:chExt cx="487020" cy="461665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4648200" y="3962401"/>
                <a:ext cx="457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F</a:t>
                </a:r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>
                <a:off x="4665519" y="4004418"/>
                <a:ext cx="469701" cy="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oup 18"/>
          <p:cNvGrpSpPr/>
          <p:nvPr/>
        </p:nvGrpSpPr>
        <p:grpSpPr>
          <a:xfrm>
            <a:off x="4476271" y="4034248"/>
            <a:ext cx="585354" cy="1604552"/>
            <a:chOff x="4476271" y="4034248"/>
            <a:chExt cx="585354" cy="1604552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4476271" y="4267200"/>
              <a:ext cx="0" cy="1371600"/>
            </a:xfrm>
            <a:prstGeom prst="straightConnector1">
              <a:avLst/>
            </a:prstGeom>
            <a:ln w="53975">
              <a:solidFill>
                <a:srgbClr val="C00000"/>
              </a:solidFill>
              <a:headEnd type="oval" w="lg" len="sm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/>
            <p:cNvGrpSpPr/>
            <p:nvPr/>
          </p:nvGrpSpPr>
          <p:grpSpPr>
            <a:xfrm>
              <a:off x="4574605" y="4034248"/>
              <a:ext cx="487020" cy="461665"/>
              <a:chOff x="4648200" y="3962401"/>
              <a:chExt cx="487020" cy="461665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4648200" y="3962401"/>
                <a:ext cx="457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F’</a:t>
                </a:r>
              </a:p>
            </p:txBody>
          </p:sp>
          <p:cxnSp>
            <p:nvCxnSpPr>
              <p:cNvPr id="35" name="Straight Arrow Connector 34"/>
              <p:cNvCxnSpPr/>
              <p:nvPr/>
            </p:nvCxnSpPr>
            <p:spPr>
              <a:xfrm>
                <a:off x="4665519" y="4035591"/>
                <a:ext cx="469701" cy="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xmlns="" val="12807899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0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000066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24" name="Group 32"/>
          <p:cNvGrpSpPr>
            <a:grpSpLocks/>
          </p:cNvGrpSpPr>
          <p:nvPr/>
        </p:nvGrpSpPr>
        <p:grpSpPr bwMode="auto">
          <a:xfrm rot="21316256">
            <a:off x="4219280" y="1876010"/>
            <a:ext cx="4381450" cy="777036"/>
            <a:chOff x="3448" y="978"/>
            <a:chExt cx="2356" cy="376"/>
          </a:xfrm>
        </p:grpSpPr>
        <p:sp>
          <p:nvSpPr>
            <p:cNvPr id="4118" name="AutoShape 21" descr="Cork"/>
            <p:cNvSpPr>
              <a:spLocks noChangeArrowheads="1"/>
            </p:cNvSpPr>
            <p:nvPr/>
          </p:nvSpPr>
          <p:spPr bwMode="auto">
            <a:xfrm rot="20863922">
              <a:off x="3448" y="978"/>
              <a:ext cx="2356" cy="67"/>
            </a:xfrm>
            <a:prstGeom prst="parallelogram">
              <a:avLst>
                <a:gd name="adj" fmla="val 137086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400" dirty="0">
                <a:latin typeface="VNI-Helve" pitchFamily="2" charset="0"/>
              </a:endParaRPr>
            </a:p>
          </p:txBody>
        </p:sp>
        <p:sp>
          <p:nvSpPr>
            <p:cNvPr id="4119" name="Line 26"/>
            <p:cNvSpPr>
              <a:spLocks noChangeShapeType="1"/>
            </p:cNvSpPr>
            <p:nvPr/>
          </p:nvSpPr>
          <p:spPr bwMode="auto">
            <a:xfrm>
              <a:off x="3501" y="1230"/>
              <a:ext cx="2219" cy="124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20" name="Arc 27"/>
            <p:cNvSpPr>
              <a:spLocks/>
            </p:cNvSpPr>
            <p:nvPr/>
          </p:nvSpPr>
          <p:spPr bwMode="auto">
            <a:xfrm rot="631637">
              <a:off x="4090" y="1145"/>
              <a:ext cx="47" cy="1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1 h 21600"/>
                <a:gd name="T4" fmla="*/ 0 w 21600"/>
                <a:gd name="T5" fmla="*/ 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4121" name="Text Box 28"/>
            <p:cNvSpPr txBox="1">
              <a:spLocks noChangeArrowheads="1"/>
            </p:cNvSpPr>
            <p:nvPr/>
          </p:nvSpPr>
          <p:spPr bwMode="auto">
            <a:xfrm>
              <a:off x="4135" y="1033"/>
              <a:ext cx="218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</a:p>
          </p:txBody>
        </p:sp>
      </p:grpSp>
      <p:grpSp>
        <p:nvGrpSpPr>
          <p:cNvPr id="8225" name="Group 33"/>
          <p:cNvGrpSpPr>
            <a:grpSpLocks/>
          </p:cNvGrpSpPr>
          <p:nvPr/>
        </p:nvGrpSpPr>
        <p:grpSpPr bwMode="auto">
          <a:xfrm rot="21412778">
            <a:off x="4340075" y="4210795"/>
            <a:ext cx="4424118" cy="534421"/>
            <a:chOff x="3483" y="2466"/>
            <a:chExt cx="2283" cy="378"/>
          </a:xfrm>
        </p:grpSpPr>
        <p:sp>
          <p:nvSpPr>
            <p:cNvPr id="4114" name="AutoShape 20" descr="Cork"/>
            <p:cNvSpPr>
              <a:spLocks noChangeArrowheads="1"/>
            </p:cNvSpPr>
            <p:nvPr/>
          </p:nvSpPr>
          <p:spPr bwMode="auto">
            <a:xfrm rot="21350923">
              <a:off x="3483" y="2466"/>
              <a:ext cx="2283" cy="112"/>
            </a:xfrm>
            <a:prstGeom prst="parallelogram">
              <a:avLst>
                <a:gd name="adj" fmla="val 155654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400" dirty="0">
                <a:latin typeface="VNI-Helve" pitchFamily="2" charset="0"/>
              </a:endParaRPr>
            </a:p>
          </p:txBody>
        </p:sp>
        <p:sp>
          <p:nvSpPr>
            <p:cNvPr id="4115" name="Line 29"/>
            <p:cNvSpPr>
              <a:spLocks noChangeShapeType="1"/>
            </p:cNvSpPr>
            <p:nvPr/>
          </p:nvSpPr>
          <p:spPr bwMode="auto">
            <a:xfrm>
              <a:off x="3534" y="2679"/>
              <a:ext cx="2156" cy="12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6" name="Arc 30"/>
            <p:cNvSpPr>
              <a:spLocks/>
            </p:cNvSpPr>
            <p:nvPr/>
          </p:nvSpPr>
          <p:spPr bwMode="auto">
            <a:xfrm rot="1685339">
              <a:off x="4230" y="2621"/>
              <a:ext cx="57" cy="93"/>
            </a:xfrm>
            <a:custGeom>
              <a:avLst/>
              <a:gdLst>
                <a:gd name="T0" fmla="*/ 0 w 21585"/>
                <a:gd name="T1" fmla="*/ 0 h 21600"/>
                <a:gd name="T2" fmla="*/ 0 w 21585"/>
                <a:gd name="T3" fmla="*/ 0 h 21600"/>
                <a:gd name="T4" fmla="*/ 0 w 2158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85" h="21600" fill="none" extrusionOk="0">
                  <a:moveTo>
                    <a:pt x="0" y="0"/>
                  </a:moveTo>
                  <a:cubicBezTo>
                    <a:pt x="11616" y="0"/>
                    <a:pt x="21152" y="9186"/>
                    <a:pt x="21584" y="20795"/>
                  </a:cubicBezTo>
                </a:path>
                <a:path w="21585" h="21600" stroke="0" extrusionOk="0">
                  <a:moveTo>
                    <a:pt x="0" y="0"/>
                  </a:moveTo>
                  <a:cubicBezTo>
                    <a:pt x="11616" y="0"/>
                    <a:pt x="21152" y="9186"/>
                    <a:pt x="21584" y="20795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7" name="Text Box 31"/>
            <p:cNvSpPr txBox="1">
              <a:spLocks noChangeArrowheads="1"/>
            </p:cNvSpPr>
            <p:nvPr/>
          </p:nvSpPr>
          <p:spPr bwMode="auto">
            <a:xfrm>
              <a:off x="4317" y="2517"/>
              <a:ext cx="29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’</a:t>
              </a:r>
              <a:endParaRPr lang="el-GR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204" name="Group 12"/>
          <p:cNvGrpSpPr>
            <a:grpSpLocks/>
          </p:cNvGrpSpPr>
          <p:nvPr/>
        </p:nvGrpSpPr>
        <p:grpSpPr bwMode="auto">
          <a:xfrm>
            <a:off x="965520" y="1224134"/>
            <a:ext cx="3673924" cy="1412877"/>
            <a:chOff x="1851" y="3445"/>
            <a:chExt cx="3867" cy="864"/>
          </a:xfrm>
        </p:grpSpPr>
        <p:sp>
          <p:nvSpPr>
            <p:cNvPr id="4112" name="AutoShape 11" descr="Cork"/>
            <p:cNvSpPr>
              <a:spLocks noChangeArrowheads="1"/>
            </p:cNvSpPr>
            <p:nvPr/>
          </p:nvSpPr>
          <p:spPr bwMode="auto">
            <a:xfrm rot="1375246">
              <a:off x="1851" y="3754"/>
              <a:ext cx="3867" cy="152"/>
            </a:xfrm>
            <a:prstGeom prst="parallelogram">
              <a:avLst>
                <a:gd name="adj" fmla="val 53926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400">
                <a:latin typeface="VNI-Helve" pitchFamily="2" charset="0"/>
              </a:endParaRPr>
            </a:p>
          </p:txBody>
        </p:sp>
        <p:sp>
          <p:nvSpPr>
            <p:cNvPr id="4113" name="AutoShape 9"/>
            <p:cNvSpPr>
              <a:spLocks noChangeArrowheads="1"/>
            </p:cNvSpPr>
            <p:nvPr/>
          </p:nvSpPr>
          <p:spPr bwMode="auto">
            <a:xfrm>
              <a:off x="1953" y="3445"/>
              <a:ext cx="3423" cy="864"/>
            </a:xfrm>
            <a:prstGeom prst="rtTriangle">
              <a:avLst/>
            </a:prstGeom>
            <a:blipFill dpi="0" rotWithShape="1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400">
                <a:latin typeface="VNI-Helve" pitchFamily="2" charset="0"/>
              </a:endParaRPr>
            </a:p>
          </p:txBody>
        </p:sp>
      </p:grpSp>
      <p:grpSp>
        <p:nvGrpSpPr>
          <p:cNvPr id="8205" name="Group 13"/>
          <p:cNvGrpSpPr>
            <a:grpSpLocks/>
          </p:cNvGrpSpPr>
          <p:nvPr/>
        </p:nvGrpSpPr>
        <p:grpSpPr bwMode="auto">
          <a:xfrm>
            <a:off x="1008499" y="3166389"/>
            <a:ext cx="3710977" cy="1445308"/>
            <a:chOff x="1825" y="3445"/>
            <a:chExt cx="3906" cy="864"/>
          </a:xfrm>
        </p:grpSpPr>
        <p:sp>
          <p:nvSpPr>
            <p:cNvPr id="4110" name="AutoShape 14" descr="Cork"/>
            <p:cNvSpPr>
              <a:spLocks noChangeArrowheads="1"/>
            </p:cNvSpPr>
            <p:nvPr/>
          </p:nvSpPr>
          <p:spPr bwMode="auto">
            <a:xfrm rot="1427310">
              <a:off x="1825" y="3753"/>
              <a:ext cx="3906" cy="154"/>
            </a:xfrm>
            <a:prstGeom prst="parallelogram">
              <a:avLst>
                <a:gd name="adj" fmla="val 53926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400">
                <a:latin typeface="VNI-Helve" pitchFamily="2" charset="0"/>
              </a:endParaRPr>
            </a:p>
          </p:txBody>
        </p:sp>
        <p:sp>
          <p:nvSpPr>
            <p:cNvPr id="4111" name="AutoShape 15"/>
            <p:cNvSpPr>
              <a:spLocks noChangeArrowheads="1"/>
            </p:cNvSpPr>
            <p:nvPr/>
          </p:nvSpPr>
          <p:spPr bwMode="auto">
            <a:xfrm>
              <a:off x="1953" y="3445"/>
              <a:ext cx="3423" cy="864"/>
            </a:xfrm>
            <a:prstGeom prst="rtTriangle">
              <a:avLst/>
            </a:prstGeom>
            <a:blipFill dpi="0" rotWithShape="1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400" dirty="0">
                <a:latin typeface="VNI-Helve" pitchFamily="2" charset="0"/>
              </a:endParaRPr>
            </a:p>
          </p:txBody>
        </p:sp>
      </p:grpSp>
      <p:grpSp>
        <p:nvGrpSpPr>
          <p:cNvPr id="8208" name="Group 16"/>
          <p:cNvGrpSpPr>
            <a:grpSpLocks/>
          </p:cNvGrpSpPr>
          <p:nvPr/>
        </p:nvGrpSpPr>
        <p:grpSpPr bwMode="auto">
          <a:xfrm>
            <a:off x="984772" y="5169598"/>
            <a:ext cx="4044428" cy="1412877"/>
            <a:chOff x="1884" y="3368"/>
            <a:chExt cx="4103" cy="856"/>
          </a:xfrm>
        </p:grpSpPr>
        <p:sp>
          <p:nvSpPr>
            <p:cNvPr id="4108" name="AutoShape 17" descr="Cork"/>
            <p:cNvSpPr>
              <a:spLocks noChangeArrowheads="1"/>
            </p:cNvSpPr>
            <p:nvPr/>
          </p:nvSpPr>
          <p:spPr bwMode="auto">
            <a:xfrm rot="1271138">
              <a:off x="1884" y="3666"/>
              <a:ext cx="4103" cy="170"/>
            </a:xfrm>
            <a:prstGeom prst="parallelogram">
              <a:avLst>
                <a:gd name="adj" fmla="val 53926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400" dirty="0">
                <a:latin typeface="VNI-Helve" pitchFamily="2" charset="0"/>
              </a:endParaRPr>
            </a:p>
          </p:txBody>
        </p:sp>
        <p:sp>
          <p:nvSpPr>
            <p:cNvPr id="4109" name="AutoShape 18"/>
            <p:cNvSpPr>
              <a:spLocks noChangeArrowheads="1"/>
            </p:cNvSpPr>
            <p:nvPr/>
          </p:nvSpPr>
          <p:spPr bwMode="auto">
            <a:xfrm>
              <a:off x="2008" y="3368"/>
              <a:ext cx="3592" cy="856"/>
            </a:xfrm>
            <a:prstGeom prst="rtTriangle">
              <a:avLst/>
            </a:prstGeom>
            <a:blipFill dpi="0" rotWithShape="1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400">
                <a:latin typeface="VNI-Helve" pitchFamily="2" charset="0"/>
              </a:endParaRPr>
            </a:p>
          </p:txBody>
        </p:sp>
      </p:grpSp>
      <p:sp>
        <p:nvSpPr>
          <p:cNvPr id="8211" name="AutoShape 19" descr="Cork"/>
          <p:cNvSpPr>
            <a:spLocks noChangeArrowheads="1"/>
          </p:cNvSpPr>
          <p:nvPr/>
        </p:nvSpPr>
        <p:spPr bwMode="auto">
          <a:xfrm>
            <a:off x="4514053" y="6401869"/>
            <a:ext cx="5239760" cy="180606"/>
          </a:xfrm>
          <a:prstGeom prst="parallelogram">
            <a:avLst>
              <a:gd name="adj" fmla="val 196346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 dirty="0">
              <a:latin typeface="VNI-Helve" pitchFamily="2" charset="0"/>
            </a:endParaRPr>
          </a:p>
        </p:txBody>
      </p:sp>
      <p:sp>
        <p:nvSpPr>
          <p:cNvPr id="8215" name="Oval 23"/>
          <p:cNvSpPr>
            <a:spLocks noChangeArrowheads="1"/>
          </p:cNvSpPr>
          <p:nvPr/>
        </p:nvSpPr>
        <p:spPr bwMode="auto">
          <a:xfrm>
            <a:off x="1130108" y="839328"/>
            <a:ext cx="304800" cy="304800"/>
          </a:xfrm>
          <a:prstGeom prst="ellipse">
            <a:avLst/>
          </a:prstGeom>
          <a:gradFill rotWithShape="1">
            <a:gsLst>
              <a:gs pos="0">
                <a:srgbClr val="FFFF99">
                  <a:alpha val="95000"/>
                </a:srgbClr>
              </a:gs>
              <a:gs pos="100000">
                <a:srgbClr val="006600">
                  <a:alpha val="82001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 dirty="0">
              <a:latin typeface="VNI-Helve" pitchFamily="2" charset="0"/>
            </a:endParaRPr>
          </a:p>
        </p:txBody>
      </p:sp>
      <p:sp>
        <p:nvSpPr>
          <p:cNvPr id="8226" name="Oval 34"/>
          <p:cNvSpPr>
            <a:spLocks noChangeArrowheads="1"/>
          </p:cNvSpPr>
          <p:nvPr/>
        </p:nvSpPr>
        <p:spPr bwMode="auto">
          <a:xfrm>
            <a:off x="1150235" y="4800600"/>
            <a:ext cx="304800" cy="304800"/>
          </a:xfrm>
          <a:prstGeom prst="ellipse">
            <a:avLst/>
          </a:prstGeom>
          <a:gradFill rotWithShape="1">
            <a:gsLst>
              <a:gs pos="0">
                <a:srgbClr val="FFFF99">
                  <a:alpha val="95000"/>
                </a:srgbClr>
              </a:gs>
              <a:gs pos="100000">
                <a:srgbClr val="006600">
                  <a:alpha val="82001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>
              <a:latin typeface="VNI-Helve" pitchFamily="2" charset="0"/>
            </a:endParaRPr>
          </a:p>
        </p:txBody>
      </p:sp>
      <p:sp>
        <p:nvSpPr>
          <p:cNvPr id="8227" name="Oval 35"/>
          <p:cNvSpPr>
            <a:spLocks noChangeArrowheads="1"/>
          </p:cNvSpPr>
          <p:nvPr/>
        </p:nvSpPr>
        <p:spPr bwMode="auto">
          <a:xfrm>
            <a:off x="1282508" y="2836680"/>
            <a:ext cx="304800" cy="304800"/>
          </a:xfrm>
          <a:prstGeom prst="ellipse">
            <a:avLst/>
          </a:prstGeom>
          <a:gradFill rotWithShape="1">
            <a:gsLst>
              <a:gs pos="0">
                <a:srgbClr val="FFFF99">
                  <a:alpha val="95000"/>
                </a:srgbClr>
              </a:gs>
              <a:gs pos="100000">
                <a:srgbClr val="006600">
                  <a:alpha val="82001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>
              <a:latin typeface="VNI-Helve" pitchFamily="2" charset="0"/>
            </a:endParaRP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6350" y="3175"/>
            <a:ext cx="9137650" cy="907941"/>
          </a:xfrm>
          <a:prstGeom prst="rect">
            <a:avLst/>
          </a:prstGeom>
          <a:solidFill>
            <a:srgbClr val="FFFFFF"/>
          </a:solidFill>
          <a:ln w="19050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spcAft>
                <a:spcPts val="600"/>
              </a:spcAft>
              <a:buFontTx/>
              <a:buAutoNum type="arabicPeriod"/>
              <a:defRPr/>
            </a:pPr>
            <a:r>
              <a:rPr lang="en-US" b="1" dirty="0">
                <a:solidFill>
                  <a:srgbClr val="006600"/>
                </a:solidFill>
                <a:latin typeface="VNI-Times" pitchFamily="2" charset="0"/>
              </a:rPr>
              <a:t>ÑÒNH LUẬT I NEWTON:</a:t>
            </a:r>
          </a:p>
          <a:p>
            <a:pPr marL="0" indent="0" eaLnBrk="1" hangingPunct="1">
              <a:spcAft>
                <a:spcPts val="600"/>
              </a:spcAft>
              <a:defRPr/>
            </a:pPr>
            <a:r>
              <a:rPr lang="en-US" b="1" dirty="0">
                <a:solidFill>
                  <a:srgbClr val="006600"/>
                </a:solidFill>
                <a:latin typeface="VNI-Times" pitchFamily="2" charset="0"/>
              </a:rPr>
              <a:t>a. </a:t>
            </a:r>
            <a:r>
              <a:rPr lang="en-US" b="1" dirty="0" err="1">
                <a:solidFill>
                  <a:srgbClr val="006600"/>
                </a:solidFill>
                <a:latin typeface="VNI-Times" pitchFamily="2" charset="0"/>
              </a:rPr>
              <a:t>Thí</a:t>
            </a:r>
            <a:r>
              <a:rPr lang="en-US" b="1" dirty="0">
                <a:solidFill>
                  <a:srgbClr val="006600"/>
                </a:solidFill>
                <a:latin typeface="VNI-Times" pitchFamily="2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VNI-Times" pitchFamily="2" charset="0"/>
              </a:rPr>
              <a:t>nghieäm</a:t>
            </a:r>
            <a:r>
              <a:rPr lang="en-US" b="1" dirty="0">
                <a:solidFill>
                  <a:srgbClr val="006600"/>
                </a:solidFill>
                <a:latin typeface="VNI-Times" pitchFamily="2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VNI-Times" pitchFamily="2" charset="0"/>
              </a:rPr>
              <a:t>cuûa</a:t>
            </a:r>
            <a:r>
              <a:rPr lang="en-US" b="1" dirty="0">
                <a:solidFill>
                  <a:srgbClr val="006600"/>
                </a:solidFill>
                <a:latin typeface="VNI-Times" pitchFamily="2" charset="0"/>
              </a:rPr>
              <a:t> Galileo:</a:t>
            </a:r>
            <a:endParaRPr lang="en-US" dirty="0">
              <a:latin typeface="VNI-Times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38697AD-9C13-412F-A322-6D54AEF397F2}"/>
              </a:ext>
            </a:extLst>
          </p:cNvPr>
          <p:cNvGrpSpPr/>
          <p:nvPr/>
        </p:nvGrpSpPr>
        <p:grpSpPr>
          <a:xfrm>
            <a:off x="6512226" y="1980443"/>
            <a:ext cx="968922" cy="544725"/>
            <a:chOff x="838200" y="1578204"/>
            <a:chExt cx="702103" cy="544725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xmlns="" id="{A986284F-5DED-4761-B9D7-9D23B4A0837C}"/>
                </a:ext>
              </a:extLst>
            </p:cNvPr>
            <p:cNvCxnSpPr/>
            <p:nvPr/>
          </p:nvCxnSpPr>
          <p:spPr>
            <a:xfrm>
              <a:off x="838200" y="1578204"/>
              <a:ext cx="0" cy="544725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A82B908E-482B-4367-9CC1-AF7AAB8C9C8C}"/>
                </a:ext>
              </a:extLst>
            </p:cNvPr>
            <p:cNvSpPr txBox="1"/>
            <p:nvPr/>
          </p:nvSpPr>
          <p:spPr>
            <a:xfrm>
              <a:off x="847485" y="1586848"/>
              <a:ext cx="6928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h&lt;H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92A990D9-F55F-4DC8-AE69-FC2D089E9B23}"/>
              </a:ext>
            </a:extLst>
          </p:cNvPr>
          <p:cNvGrpSpPr/>
          <p:nvPr/>
        </p:nvGrpSpPr>
        <p:grpSpPr>
          <a:xfrm>
            <a:off x="536631" y="1251974"/>
            <a:ext cx="377026" cy="1412877"/>
            <a:chOff x="580254" y="1202852"/>
            <a:chExt cx="273202" cy="1284434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xmlns="" id="{1910B2F0-8B70-4DA9-9055-02B0406FAE37}"/>
                </a:ext>
              </a:extLst>
            </p:cNvPr>
            <p:cNvCxnSpPr/>
            <p:nvPr/>
          </p:nvCxnSpPr>
          <p:spPr>
            <a:xfrm>
              <a:off x="853456" y="1202852"/>
              <a:ext cx="0" cy="1284434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871683CF-C79F-4813-9FEB-632FD80D5062}"/>
                </a:ext>
              </a:extLst>
            </p:cNvPr>
            <p:cNvSpPr txBox="1"/>
            <p:nvPr/>
          </p:nvSpPr>
          <p:spPr>
            <a:xfrm>
              <a:off x="580254" y="1529531"/>
              <a:ext cx="273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H</a:t>
              </a:r>
            </a:p>
          </p:txBody>
        </p:sp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0F494B3D-CEDC-45B4-AE83-DF39F6EB52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290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07407E-6 L 0.37187 0.18356 L 0.55625 0.11134 " pathEditMode="relative" rAng="0" ptsTypes="AAA">
                                      <p:cBhvr>
                                        <p:cTn id="19" dur="20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12" y="916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0.35921 0.20208 L 0.62639 0.15694 " pathEditMode="relative" rAng="0" ptsTypes="AAA">
                                      <p:cBhvr>
                                        <p:cTn id="21" dur="2000" fill="hold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19" y="1009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22222E-6 L 0.36233 0.19792 L 0.78125 0.19792 L 0.79914 0.20185 " pathEditMode="relative" rAng="0" ptsTypes="AAAA">
                                      <p:cBhvr>
                                        <p:cTn id="23" dur="20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48" y="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8215" grpId="0" animBg="1"/>
      <p:bldP spid="8215" grpId="1" animBg="1"/>
      <p:bldP spid="8226" grpId="0" animBg="1"/>
      <p:bldP spid="8226" grpId="1" animBg="1"/>
      <p:bldP spid="8227" grpId="0" animBg="1"/>
      <p:bldP spid="82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howtopack_p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0350" y="381000"/>
            <a:ext cx="4762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04800" y="1527556"/>
            <a:ext cx="8153400" cy="208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     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Neáu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moät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vaät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khoâng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chòu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taùc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duïng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cuûa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löïc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naøo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hoaëc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chòu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taùc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duïng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cuûa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caùc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löïc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coù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hôïp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löïc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baèng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0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thì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noù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giöõ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nguyeân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traïng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thaùi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ñöùng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yeân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hoaëc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chuyeån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ñoäng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thaúng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 20 University" panose="00000400000000000000" pitchFamily="2" charset="2"/>
              </a:rPr>
              <a:t>ñeàu</a:t>
            </a:r>
            <a:r>
              <a:rPr lang="en-US" sz="3600" b="1" dirty="0">
                <a:solidFill>
                  <a:srgbClr val="0070C0"/>
                </a:solidFill>
                <a:latin typeface="Vni 20 University" panose="00000400000000000000" pitchFamily="2" charset="2"/>
              </a:rPr>
              <a:t>.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0" y="0"/>
            <a:ext cx="9137650" cy="1338828"/>
          </a:xfrm>
          <a:prstGeom prst="rect">
            <a:avLst/>
          </a:prstGeom>
          <a:solidFill>
            <a:srgbClr val="002060"/>
          </a:solidFill>
          <a:ln w="19050">
            <a:solidFill>
              <a:srgbClr val="FF990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spc="200" dirty="0" err="1">
                <a:solidFill>
                  <a:srgbClr val="FFFF00"/>
                </a:solidFill>
                <a:latin typeface="VNI-Disney" panose="00000400000000000000" pitchFamily="2" charset="0"/>
              </a:rPr>
              <a:t>Baøi</a:t>
            </a:r>
            <a:r>
              <a:rPr lang="en-US" sz="2800" b="1" spc="200" dirty="0">
                <a:solidFill>
                  <a:srgbClr val="FFFF00"/>
                </a:solidFill>
                <a:latin typeface="VNI-Disney" panose="00000400000000000000" pitchFamily="2" charset="0"/>
              </a:rPr>
              <a:t> 10:  BA ÑÒNH LUAÄT NEWTON</a:t>
            </a:r>
          </a:p>
          <a:p>
            <a:pPr marL="457200" indent="-457200" eaLnBrk="1" hangingPunct="1">
              <a:buFontTx/>
              <a:buAutoNum type="arabicPeriod"/>
              <a:defRPr/>
            </a:pPr>
            <a:r>
              <a:rPr lang="en-US" b="1" dirty="0">
                <a:solidFill>
                  <a:srgbClr val="66FF33"/>
                </a:solidFill>
                <a:latin typeface="VNI-Times" pitchFamily="2" charset="0"/>
              </a:rPr>
              <a:t>ÑÒNH LUẬT I NEWTON:</a:t>
            </a:r>
          </a:p>
          <a:p>
            <a:pPr marL="0" indent="0" eaLnBrk="1" hangingPunct="1">
              <a:spcBef>
                <a:spcPts val="600"/>
              </a:spcBef>
              <a:defRPr/>
            </a:pPr>
            <a:r>
              <a:rPr lang="en-US" b="1" dirty="0">
                <a:solidFill>
                  <a:srgbClr val="66FF33"/>
                </a:solidFill>
                <a:latin typeface="VNI-Times" pitchFamily="2" charset="0"/>
              </a:rPr>
              <a:t>b.  </a:t>
            </a:r>
            <a:r>
              <a:rPr lang="en-US" b="1" dirty="0" err="1">
                <a:solidFill>
                  <a:srgbClr val="66FF33"/>
                </a:solidFill>
                <a:latin typeface="VNI-Times" pitchFamily="2" charset="0"/>
              </a:rPr>
              <a:t>Ñònh</a:t>
            </a:r>
            <a:r>
              <a:rPr lang="en-US" b="1" dirty="0">
                <a:solidFill>
                  <a:srgbClr val="66FF33"/>
                </a:solidFill>
                <a:latin typeface="VNI-Times" pitchFamily="2" charset="0"/>
              </a:rPr>
              <a:t> </a:t>
            </a:r>
            <a:r>
              <a:rPr lang="en-US" b="1" dirty="0" err="1">
                <a:solidFill>
                  <a:srgbClr val="66FF33"/>
                </a:solidFill>
                <a:latin typeface="VNI-Times" pitchFamily="2" charset="0"/>
              </a:rPr>
              <a:t>luaät</a:t>
            </a:r>
            <a:r>
              <a:rPr lang="en-US" b="1" dirty="0">
                <a:solidFill>
                  <a:srgbClr val="66FF33"/>
                </a:solidFill>
                <a:latin typeface="VNI-Times" pitchFamily="2" charset="0"/>
              </a:rPr>
              <a:t> I Newton</a:t>
            </a:r>
          </a:p>
        </p:txBody>
      </p:sp>
      <p:pic>
        <p:nvPicPr>
          <p:cNvPr id="2" name="200">
            <a:hlinkClick r:id="" action="ppaction://media"/>
            <a:extLst>
              <a:ext uri="{FF2B5EF4-FFF2-40B4-BE49-F238E27FC236}">
                <a16:creationId xmlns:a16="http://schemas.microsoft.com/office/drawing/2014/main" xmlns="" id="{07E40BAA-CBCE-4FB9-AD0C-80FB0A5A260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8112" y="3879953"/>
            <a:ext cx="3091314" cy="244372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C11008E7-377E-448A-9319-C9BDD60C41E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445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1268" grpId="0"/>
    </p:bldLst>
  </p:timing>
  <p:extLst>
    <p:ext uri="{E180D4A7-C9FB-4DFB-919C-405C955672EB}">
      <p14:showEvtLst xmlns:p14="http://schemas.microsoft.com/office/powerpoint/2010/main" xmlns="">
        <p14:playEvt time="32" objId="2"/>
        <p14:playEvt time="444" objId="2"/>
        <p14:playEvt time="819" objId="2"/>
        <p14:playEvt time="1189" objId="2"/>
        <p14:playEvt time="1568" objId="2"/>
        <p14:playEvt time="1943" objId="2"/>
        <p14:playEvt time="2317" objId="2"/>
        <p14:playEvt time="2694" objId="2"/>
        <p14:playEvt time="3068" objId="2"/>
        <p14:playEvt time="3444" objId="2"/>
        <p14:playEvt time="3818" objId="2"/>
        <p14:playEvt time="4191" objId="2"/>
        <p14:playEvt time="4569" objId="2"/>
        <p14:playEvt time="4946" objId="2"/>
        <p14:playEvt time="5322" objId="2"/>
        <p14:playEvt time="5690" objId="2"/>
        <p14:playEvt time="6069" objId="2"/>
        <p14:playEvt time="6443" objId="2"/>
        <p14:playEvt time="6822" objId="2"/>
        <p14:playEvt time="7192" objId="2"/>
        <p14:playEvt time="7568" objId="2"/>
        <p14:playEvt time="7939" objId="2"/>
        <p14:playEvt time="8307" objId="2"/>
        <p14:playEvt time="8672" objId="2"/>
        <p14:playEvt time="9041" objId="2"/>
        <p14:playEvt time="9401" objId="2"/>
        <p14:playEvt time="9765" objId="2"/>
        <p14:playEvt time="10139" objId="2"/>
        <p14:playEvt time="10501" objId="2"/>
        <p14:playEvt time="10867" objId="2"/>
        <p14:playEvt time="11241" objId="2"/>
        <p14:playEvt time="11609" objId="2"/>
        <p14:playEvt time="11972" objId="2"/>
        <p14:playEvt time="12360" objId="2"/>
        <p14:playEvt time="12728" objId="2"/>
        <p14:playEvt time="13092" objId="2"/>
        <p14:playEvt time="13455" objId="2"/>
        <p14:playEvt time="13819" objId="2"/>
        <p14:playEvt time="14192" objId="2"/>
        <p14:playEvt time="14550" objId="2"/>
        <p14:playEvt time="14910" objId="2"/>
        <p14:playEvt time="15274" objId="2"/>
        <p14:playEvt time="15654" objId="2"/>
        <p14:playEvt time="16026" objId="2"/>
        <p14:playEvt time="16401" objId="2"/>
        <p14:playEvt time="16777" objId="2"/>
        <p14:playEvt time="17152" objId="2"/>
        <p14:playEvt time="17526" objId="2"/>
        <p14:playEvt time="17902" objId="2"/>
        <p14:playEvt time="18276" objId="2"/>
        <p14:playEvt time="18651" objId="2"/>
        <p14:playEvt time="19027" objId="2"/>
        <p14:playEvt time="19401" objId="2"/>
        <p14:playEvt time="19776" objId="2"/>
        <p14:playEvt time="20150" objId="2"/>
        <p14:playEvt time="20527" objId="2"/>
        <p14:playEvt time="20897" objId="2"/>
        <p14:playEvt time="21259" objId="2"/>
        <p14:playEvt time="21624" objId="2"/>
        <p14:playEvt time="21984" objId="2"/>
        <p14:playEvt time="22359" objId="2"/>
        <p14:playEvt time="22734" objId="2"/>
        <p14:playEvt time="23092" objId="2"/>
        <p14:playEvt time="23456" objId="2"/>
        <p14:playEvt time="23818" objId="2"/>
        <p14:playEvt time="24194" objId="2"/>
        <p14:stopEvt time="24455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52400" y="1981200"/>
            <a:ext cx="8686800" cy="245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eaLnBrk="1" hangingPunct="1">
              <a:lnSpc>
                <a:spcPct val="120000"/>
              </a:lnSpc>
              <a:spcBef>
                <a:spcPct val="0"/>
              </a:spcBef>
              <a:buFont typeface="Vni 21 Scrap Cursive" panose="00000400000000000000" pitchFamily="2" charset="2"/>
              <a:buChar char=" "/>
            </a:pPr>
            <a:r>
              <a:rPr lang="en-US" b="1" dirty="0">
                <a:solidFill>
                  <a:srgbClr val="006600"/>
                </a:solidFill>
                <a:latin typeface="Vni 21 Scrap Cursive" panose="00000400000000000000" pitchFamily="2" charset="2"/>
              </a:rPr>
              <a:t>     </a:t>
            </a:r>
            <a:r>
              <a:rPr lang="en-US" b="1" dirty="0" err="1">
                <a:solidFill>
                  <a:srgbClr val="006600"/>
                </a:solidFill>
                <a:latin typeface="Vni 21 Scrap Cursive" panose="00000400000000000000" pitchFamily="2" charset="2"/>
              </a:rPr>
              <a:t>Neâu</a:t>
            </a:r>
            <a:r>
              <a:rPr lang="en-US" b="1" dirty="0">
                <a:solidFill>
                  <a:srgbClr val="006600"/>
                </a:solidFill>
                <a:latin typeface="Vni 21 Scrap Cursive" panose="00000400000000000000" pitchFamily="2" charset="2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Vni 21 Scrap Cursive" panose="00000400000000000000" pitchFamily="2" charset="2"/>
              </a:rPr>
              <a:t>leân</a:t>
            </a:r>
            <a:r>
              <a:rPr lang="en-US" b="1" dirty="0">
                <a:solidFill>
                  <a:srgbClr val="006600"/>
                </a:solidFill>
                <a:latin typeface="Vni 21 Scrap Cursive" panose="00000400000000000000" pitchFamily="2" charset="2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Vni 21 Scrap Cursive" panose="00000400000000000000" pitchFamily="2" charset="2"/>
              </a:rPr>
              <a:t>moät</a:t>
            </a:r>
            <a:r>
              <a:rPr lang="en-US" b="1" dirty="0">
                <a:solidFill>
                  <a:srgbClr val="006600"/>
                </a:solidFill>
                <a:latin typeface="Vni 21 Scrap Cursive" panose="00000400000000000000" pitchFamily="2" charset="2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Vni 21 Scrap Cursive" panose="00000400000000000000" pitchFamily="2" charset="2"/>
              </a:rPr>
              <a:t>tính</a:t>
            </a:r>
            <a:r>
              <a:rPr lang="en-US" b="1" dirty="0">
                <a:solidFill>
                  <a:srgbClr val="006600"/>
                </a:solidFill>
                <a:latin typeface="Vni 21 Scrap Cursive" panose="00000400000000000000" pitchFamily="2" charset="2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Vni 21 Scrap Cursive" panose="00000400000000000000" pitchFamily="2" charset="2"/>
              </a:rPr>
              <a:t>chaát</a:t>
            </a:r>
            <a:r>
              <a:rPr lang="en-US" b="1" dirty="0">
                <a:solidFill>
                  <a:srgbClr val="006600"/>
                </a:solidFill>
                <a:latin typeface="Vni 21 Scrap Cursive" panose="00000400000000000000" pitchFamily="2" charset="2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Vni 21 Scrap Cursive" panose="00000400000000000000" pitchFamily="2" charset="2"/>
              </a:rPr>
              <a:t>quan</a:t>
            </a:r>
            <a:r>
              <a:rPr lang="en-US" b="1" dirty="0">
                <a:solidFill>
                  <a:srgbClr val="006600"/>
                </a:solidFill>
                <a:latin typeface="Vni 21 Scrap Cursive" panose="00000400000000000000" pitchFamily="2" charset="2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Vni 21 Scrap Cursive" panose="00000400000000000000" pitchFamily="2" charset="2"/>
              </a:rPr>
              <a:t>troïng</a:t>
            </a:r>
            <a:r>
              <a:rPr lang="en-US" b="1" dirty="0">
                <a:solidFill>
                  <a:srgbClr val="006600"/>
                </a:solidFill>
                <a:latin typeface="Vni 21 Scrap Cursive" panose="00000400000000000000" pitchFamily="2" charset="2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Vni 21 Scrap Cursive" panose="00000400000000000000" pitchFamily="2" charset="2"/>
              </a:rPr>
              <a:t>cuûa</a:t>
            </a:r>
            <a:r>
              <a:rPr lang="en-US" b="1" dirty="0">
                <a:solidFill>
                  <a:srgbClr val="006600"/>
                </a:solidFill>
                <a:latin typeface="Vni 21 Scrap Cursive" panose="00000400000000000000" pitchFamily="2" charset="2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Vni 21 Scrap Cursive" panose="00000400000000000000" pitchFamily="2" charset="2"/>
              </a:rPr>
              <a:t>moïi</a:t>
            </a:r>
            <a:r>
              <a:rPr lang="en-US" b="1" dirty="0">
                <a:solidFill>
                  <a:srgbClr val="FF0000"/>
                </a:solidFill>
                <a:latin typeface="Vni 21 Scrap Cursive" panose="00000400000000000000" pitchFamily="2" charset="2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Vni 21 Scrap Cursive" panose="00000400000000000000" pitchFamily="2" charset="2"/>
              </a:rPr>
              <a:t>vaät</a:t>
            </a:r>
            <a:r>
              <a:rPr lang="en-US" b="1" dirty="0">
                <a:solidFill>
                  <a:srgbClr val="FF0000"/>
                </a:solidFill>
                <a:latin typeface="Vni 21 Scrap Cursive" panose="00000400000000000000" pitchFamily="2" charset="2"/>
              </a:rPr>
              <a:t>: </a:t>
            </a:r>
            <a:r>
              <a:rPr lang="en-US" b="1" dirty="0" err="1">
                <a:solidFill>
                  <a:srgbClr val="006600"/>
                </a:solidFill>
                <a:latin typeface="Vni 21 Scrap Cursive" panose="00000400000000000000" pitchFamily="2" charset="2"/>
              </a:rPr>
              <a:t>moïi</a:t>
            </a:r>
            <a:r>
              <a:rPr lang="en-US" b="1" dirty="0">
                <a:solidFill>
                  <a:srgbClr val="006600"/>
                </a:solidFill>
                <a:latin typeface="Vni 21 Scrap Cursive" panose="00000400000000000000" pitchFamily="2" charset="2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Vni 21 Scrap Cursive" panose="00000400000000000000" pitchFamily="2" charset="2"/>
              </a:rPr>
              <a:t>vaät</a:t>
            </a:r>
            <a:r>
              <a:rPr lang="en-US" b="1" dirty="0">
                <a:solidFill>
                  <a:srgbClr val="006600"/>
                </a:solidFill>
                <a:latin typeface="Vni 21 Scrap Cursive" panose="00000400000000000000" pitchFamily="2" charset="2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Vni 21 Scrap Cursive" panose="00000400000000000000" pitchFamily="2" charset="2"/>
              </a:rPr>
              <a:t>ñeàu</a:t>
            </a:r>
            <a:r>
              <a:rPr lang="en-US" b="1" dirty="0">
                <a:solidFill>
                  <a:srgbClr val="006600"/>
                </a:solidFill>
                <a:latin typeface="Vni 21 Scrap Cursive" panose="00000400000000000000" pitchFamily="2" charset="2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Vni 21 Scrap Cursive" panose="00000400000000000000" pitchFamily="2" charset="2"/>
              </a:rPr>
              <a:t>coù</a:t>
            </a:r>
            <a:r>
              <a:rPr lang="en-US" b="1" dirty="0">
                <a:solidFill>
                  <a:srgbClr val="006600"/>
                </a:solidFill>
                <a:latin typeface="Vni 21 Scrap Cursive" panose="00000400000000000000" pitchFamily="2" charset="2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Vni 21 Scrap Cursive" panose="00000400000000000000" pitchFamily="2" charset="2"/>
              </a:rPr>
              <a:t>x</a:t>
            </a:r>
            <a:r>
              <a:rPr lang="en-US" b="1" u="sng" dirty="0" err="1">
                <a:solidFill>
                  <a:srgbClr val="006600"/>
                </a:solidFill>
                <a:latin typeface="Vni 21 Scrap Cursive" panose="00000400000000000000" pitchFamily="2" charset="2"/>
              </a:rPr>
              <a:t>u</a:t>
            </a:r>
            <a:r>
              <a:rPr lang="en-US" b="1" u="sng" dirty="0">
                <a:solidFill>
                  <a:srgbClr val="006600"/>
                </a:solidFill>
                <a:latin typeface="Vni 21 Scrap Cursive" panose="00000400000000000000" pitchFamily="2" charset="2"/>
              </a:rPr>
              <a:t> </a:t>
            </a:r>
            <a:r>
              <a:rPr lang="en-US" b="1" u="sng" dirty="0" err="1">
                <a:solidFill>
                  <a:srgbClr val="006600"/>
                </a:solidFill>
                <a:latin typeface="Vni 21 Scrap Cursive" panose="00000400000000000000" pitchFamily="2" charset="2"/>
              </a:rPr>
              <a:t>höôùng</a:t>
            </a:r>
            <a:r>
              <a:rPr lang="en-US" b="1" u="sng" dirty="0">
                <a:solidFill>
                  <a:srgbClr val="006600"/>
                </a:solidFill>
                <a:latin typeface="Vni 21 Scrap Cursive" panose="00000400000000000000" pitchFamily="2" charset="2"/>
              </a:rPr>
              <a:t> </a:t>
            </a:r>
            <a:r>
              <a:rPr lang="en-US" b="1" u="sng" dirty="0" err="1">
                <a:solidFill>
                  <a:srgbClr val="006600"/>
                </a:solidFill>
                <a:latin typeface="Vni 21 Scrap Cursive" panose="00000400000000000000" pitchFamily="2" charset="2"/>
              </a:rPr>
              <a:t>baûo</a:t>
            </a:r>
            <a:r>
              <a:rPr lang="en-US" b="1" u="sng" dirty="0">
                <a:solidFill>
                  <a:srgbClr val="006600"/>
                </a:solidFill>
                <a:latin typeface="Vni 21 Scrap Cursive" panose="00000400000000000000" pitchFamily="2" charset="2"/>
              </a:rPr>
              <a:t> </a:t>
            </a:r>
            <a:r>
              <a:rPr lang="en-US" b="1" u="sng" dirty="0" err="1">
                <a:solidFill>
                  <a:srgbClr val="006600"/>
                </a:solidFill>
                <a:latin typeface="Vni 21 Scrap Cursive" panose="00000400000000000000" pitchFamily="2" charset="2"/>
              </a:rPr>
              <a:t>toaøn</a:t>
            </a:r>
            <a:r>
              <a:rPr lang="en-US" b="1" u="sng" dirty="0">
                <a:solidFill>
                  <a:srgbClr val="006600"/>
                </a:solidFill>
                <a:latin typeface="Vni 21 Scrap Cursive" panose="00000400000000000000" pitchFamily="2" charset="2"/>
              </a:rPr>
              <a:t> </a:t>
            </a:r>
            <a:r>
              <a:rPr lang="en-US" b="1" u="sng" dirty="0" err="1">
                <a:solidFill>
                  <a:srgbClr val="006600"/>
                </a:solidFill>
                <a:latin typeface="Vni 21 Scrap Cursive" panose="00000400000000000000" pitchFamily="2" charset="2"/>
              </a:rPr>
              <a:t>vaän</a:t>
            </a:r>
            <a:r>
              <a:rPr lang="en-US" b="1" u="sng" dirty="0">
                <a:solidFill>
                  <a:srgbClr val="006600"/>
                </a:solidFill>
                <a:latin typeface="Vni 21 Scrap Cursive" panose="00000400000000000000" pitchFamily="2" charset="2"/>
              </a:rPr>
              <a:t> </a:t>
            </a:r>
            <a:r>
              <a:rPr lang="en-US" b="1" u="sng" dirty="0" err="1">
                <a:solidFill>
                  <a:srgbClr val="006600"/>
                </a:solidFill>
                <a:latin typeface="Vni 21 Scrap Cursive" panose="00000400000000000000" pitchFamily="2" charset="2"/>
              </a:rPr>
              <a:t>toác</a:t>
            </a:r>
            <a:r>
              <a:rPr lang="en-US" b="1" dirty="0">
                <a:solidFill>
                  <a:srgbClr val="006600"/>
                </a:solidFill>
                <a:latin typeface="Vni 21 Scrap Cursive" panose="00000400000000000000" pitchFamily="2" charset="2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Vni 21 Scrap Cursive" panose="00000400000000000000" pitchFamily="2" charset="2"/>
              </a:rPr>
              <a:t>cuûa</a:t>
            </a:r>
            <a:r>
              <a:rPr lang="en-US" b="1" dirty="0">
                <a:solidFill>
                  <a:srgbClr val="006600"/>
                </a:solidFill>
                <a:latin typeface="Vni 21 Scrap Cursive" panose="00000400000000000000" pitchFamily="2" charset="2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Vni 21 Scrap Cursive" panose="00000400000000000000" pitchFamily="2" charset="2"/>
              </a:rPr>
              <a:t>mình</a:t>
            </a:r>
            <a:r>
              <a:rPr lang="en-US" b="1" dirty="0">
                <a:solidFill>
                  <a:srgbClr val="006600"/>
                </a:solidFill>
                <a:latin typeface="Vni 21 Scrap Cursive" panose="00000400000000000000" pitchFamily="2" charset="2"/>
              </a:rPr>
              <a:t>. </a:t>
            </a: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b="1" dirty="0">
                <a:solidFill>
                  <a:srgbClr val="006600"/>
                </a:solidFill>
                <a:latin typeface="Vni 21 Scrap Cursive" panose="00000400000000000000" pitchFamily="2" charset="2"/>
              </a:rPr>
              <a:t>        </a:t>
            </a:r>
            <a:r>
              <a:rPr lang="en-US" b="1" dirty="0" err="1">
                <a:solidFill>
                  <a:srgbClr val="006600"/>
                </a:solidFill>
                <a:latin typeface="Vni 21 Scrap Cursive" panose="00000400000000000000" pitchFamily="2" charset="2"/>
              </a:rPr>
              <a:t>Tính</a:t>
            </a:r>
            <a:r>
              <a:rPr lang="en-US" b="1" dirty="0">
                <a:solidFill>
                  <a:srgbClr val="006600"/>
                </a:solidFill>
                <a:latin typeface="Vni 21 Scrap Cursive" panose="00000400000000000000" pitchFamily="2" charset="2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Vni 21 Scrap Cursive" panose="00000400000000000000" pitchFamily="2" charset="2"/>
              </a:rPr>
              <a:t>chaát</a:t>
            </a:r>
            <a:r>
              <a:rPr lang="en-US" b="1" dirty="0">
                <a:solidFill>
                  <a:srgbClr val="006600"/>
                </a:solidFill>
                <a:latin typeface="Vni 21 Scrap Cursive" panose="00000400000000000000" pitchFamily="2" charset="2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Vni 21 Scrap Cursive" panose="00000400000000000000" pitchFamily="2" charset="2"/>
              </a:rPr>
              <a:t>ñoù</a:t>
            </a:r>
            <a:r>
              <a:rPr lang="en-US" b="1" dirty="0">
                <a:solidFill>
                  <a:srgbClr val="006600"/>
                </a:solidFill>
                <a:latin typeface="Vni 21 Scrap Cursive" panose="00000400000000000000" pitchFamily="2" charset="2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Vni 21 Scrap Cursive" panose="00000400000000000000" pitchFamily="2" charset="2"/>
              </a:rPr>
              <a:t>goïi</a:t>
            </a:r>
            <a:r>
              <a:rPr lang="en-US" b="1" dirty="0">
                <a:solidFill>
                  <a:srgbClr val="006600"/>
                </a:solidFill>
                <a:latin typeface="Vni 21 Scrap Cursive" panose="00000400000000000000" pitchFamily="2" charset="2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Vni 21 Scrap Cursive" panose="00000400000000000000" pitchFamily="2" charset="2"/>
              </a:rPr>
              <a:t>laø</a:t>
            </a:r>
            <a:r>
              <a:rPr lang="en-US" b="1" dirty="0">
                <a:solidFill>
                  <a:srgbClr val="006600"/>
                </a:solidFill>
                <a:latin typeface="Vni 21 Scrap Cursive" panose="00000400000000000000" pitchFamily="2" charset="2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Vni 21 Scrap Cursive" panose="00000400000000000000" pitchFamily="2" charset="2"/>
              </a:rPr>
              <a:t>quaùn</a:t>
            </a:r>
            <a:r>
              <a:rPr lang="en-US" b="1" dirty="0">
                <a:solidFill>
                  <a:srgbClr val="FF0000"/>
                </a:solidFill>
                <a:latin typeface="Vni 21 Scrap Cursive" panose="00000400000000000000" pitchFamily="2" charset="2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Vni 21 Scrap Cursive" panose="00000400000000000000" pitchFamily="2" charset="2"/>
              </a:rPr>
              <a:t>tính</a:t>
            </a:r>
            <a:r>
              <a:rPr lang="en-US" b="1" dirty="0">
                <a:solidFill>
                  <a:srgbClr val="FF0000"/>
                </a:solidFill>
                <a:latin typeface="Vni 21 Scrap Cursive" panose="00000400000000000000" pitchFamily="2" charset="2"/>
              </a:rPr>
              <a:t>.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6350" y="0"/>
            <a:ext cx="9137650" cy="1415772"/>
          </a:xfrm>
          <a:prstGeom prst="rect">
            <a:avLst/>
          </a:prstGeom>
          <a:solidFill>
            <a:srgbClr val="002060"/>
          </a:solidFill>
          <a:ln w="19050">
            <a:solidFill>
              <a:srgbClr val="FF990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spc="200" dirty="0" err="1">
                <a:solidFill>
                  <a:srgbClr val="FFFF00"/>
                </a:solidFill>
                <a:latin typeface="VNI-Disney" panose="00000400000000000000" pitchFamily="2" charset="0"/>
              </a:rPr>
              <a:t>Baøi</a:t>
            </a:r>
            <a:r>
              <a:rPr lang="en-US" sz="2800" b="1" spc="200" dirty="0">
                <a:solidFill>
                  <a:srgbClr val="FFFF00"/>
                </a:solidFill>
                <a:latin typeface="VNI-Disney" panose="00000400000000000000" pitchFamily="2" charset="0"/>
              </a:rPr>
              <a:t> 10:  BA ÑÒNH LUAÄT NEWTON</a:t>
            </a:r>
          </a:p>
          <a:p>
            <a:pPr marL="457200" indent="-457200"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en-US" b="1" dirty="0">
                <a:solidFill>
                  <a:srgbClr val="66FF33"/>
                </a:solidFill>
                <a:latin typeface="VNI-Times" pitchFamily="2" charset="0"/>
              </a:rPr>
              <a:t>ÑÒNH LUẬT I NEWTON:</a:t>
            </a:r>
          </a:p>
          <a:p>
            <a:pPr marL="0" indent="0" eaLnBrk="1" hangingPunct="1">
              <a:spcBef>
                <a:spcPts val="600"/>
              </a:spcBef>
              <a:defRPr/>
            </a:pPr>
            <a:r>
              <a:rPr lang="en-US" b="1" dirty="0">
                <a:solidFill>
                  <a:srgbClr val="66FF33"/>
                </a:solidFill>
                <a:latin typeface="VNI-Times" pitchFamily="2" charset="0"/>
                <a:cs typeface="Times New Roman" panose="02020603050405020304" pitchFamily="18" charset="0"/>
              </a:rPr>
              <a:t>c.  YÙ </a:t>
            </a:r>
            <a:r>
              <a:rPr lang="en-US" b="1" dirty="0" err="1">
                <a:solidFill>
                  <a:srgbClr val="66FF33"/>
                </a:solidFill>
                <a:latin typeface="VNI-Times" pitchFamily="2" charset="0"/>
                <a:cs typeface="Times New Roman" panose="02020603050405020304" pitchFamily="18" charset="0"/>
              </a:rPr>
              <a:t>nghóa</a:t>
            </a:r>
            <a:r>
              <a:rPr lang="en-US" b="1" dirty="0">
                <a:solidFill>
                  <a:srgbClr val="66FF33"/>
                </a:solidFill>
                <a:latin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FF33"/>
                </a:solidFill>
                <a:latin typeface="VNI-Times" pitchFamily="2" charset="0"/>
                <a:cs typeface="Times New Roman" panose="02020603050405020304" pitchFamily="18" charset="0"/>
              </a:rPr>
              <a:t>cuûa</a:t>
            </a:r>
            <a:r>
              <a:rPr lang="en-US" b="1" dirty="0">
                <a:solidFill>
                  <a:srgbClr val="66FF33"/>
                </a:solidFill>
                <a:latin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FF33"/>
                </a:solidFill>
                <a:latin typeface="VNI-Times" pitchFamily="2" charset="0"/>
                <a:cs typeface="Times New Roman" panose="02020603050405020304" pitchFamily="18" charset="0"/>
              </a:rPr>
              <a:t>ñònh</a:t>
            </a:r>
            <a:r>
              <a:rPr lang="en-US" b="1" dirty="0">
                <a:solidFill>
                  <a:srgbClr val="66FF33"/>
                </a:solidFill>
                <a:latin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FF33"/>
                </a:solidFill>
                <a:latin typeface="VNI-Times" pitchFamily="2" charset="0"/>
                <a:cs typeface="Times New Roman" panose="02020603050405020304" pitchFamily="18" charset="0"/>
              </a:rPr>
              <a:t>luaät</a:t>
            </a:r>
            <a:r>
              <a:rPr lang="en-US" b="1" dirty="0">
                <a:solidFill>
                  <a:srgbClr val="66FF33"/>
                </a:solidFill>
                <a:latin typeface="VNI-Times" pitchFamily="2" charset="0"/>
                <a:cs typeface="Times New Roman" panose="02020603050405020304" pitchFamily="18" charset="0"/>
              </a:rPr>
              <a:t> I Newton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6328EBD6-9DFC-4B54-9796-D908DB99FF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633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1" name="Group 61"/>
          <p:cNvGrpSpPr>
            <a:grpSpLocks/>
          </p:cNvGrpSpPr>
          <p:nvPr/>
        </p:nvGrpSpPr>
        <p:grpSpPr bwMode="auto">
          <a:xfrm>
            <a:off x="-3562350" y="57150"/>
            <a:ext cx="9766300" cy="9766300"/>
            <a:chOff x="-2699" y="-303"/>
            <a:chExt cx="6818" cy="6818"/>
          </a:xfrm>
        </p:grpSpPr>
        <p:graphicFrame>
          <p:nvGraphicFramePr>
            <p:cNvPr id="8232" name="Object 5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3413774085"/>
                </p:ext>
              </p:extLst>
            </p:nvPr>
          </p:nvGraphicFramePr>
          <p:xfrm>
            <a:off x="211" y="3148"/>
            <a:ext cx="573" cy="923"/>
          </p:xfrm>
          <a:graphic>
            <a:graphicData uri="http://schemas.openxmlformats.org/presentationml/2006/ole">
              <p:oleObj spid="_x0000_s8378" name="CorelDRAW" r:id="rId4" imgW="1609560" imgH="2595960" progId="">
                <p:embed/>
              </p:oleObj>
            </a:graphicData>
          </a:graphic>
        </p:graphicFrame>
        <p:sp>
          <p:nvSpPr>
            <p:cNvPr id="8233" name="AutoShape 57"/>
            <p:cNvSpPr>
              <a:spLocks noChangeArrowheads="1"/>
            </p:cNvSpPr>
            <p:nvPr/>
          </p:nvSpPr>
          <p:spPr bwMode="auto">
            <a:xfrm>
              <a:off x="-2699" y="-303"/>
              <a:ext cx="6818" cy="6818"/>
            </a:xfrm>
            <a:custGeom>
              <a:avLst/>
              <a:gdLst>
                <a:gd name="T0" fmla="*/ 3409 w 21600"/>
                <a:gd name="T1" fmla="*/ 0 h 21600"/>
                <a:gd name="T2" fmla="*/ 998 w 21600"/>
                <a:gd name="T3" fmla="*/ 998 h 21600"/>
                <a:gd name="T4" fmla="*/ 0 w 21600"/>
                <a:gd name="T5" fmla="*/ 3409 h 21600"/>
                <a:gd name="T6" fmla="*/ 998 w 21600"/>
                <a:gd name="T7" fmla="*/ 5820 h 21600"/>
                <a:gd name="T8" fmla="*/ 3409 w 21600"/>
                <a:gd name="T9" fmla="*/ 6818 h 21600"/>
                <a:gd name="T10" fmla="*/ 5820 w 21600"/>
                <a:gd name="T11" fmla="*/ 5820 h 21600"/>
                <a:gd name="T12" fmla="*/ 6818 w 21600"/>
                <a:gd name="T13" fmla="*/ 3409 h 21600"/>
                <a:gd name="T14" fmla="*/ 5820 w 21600"/>
                <a:gd name="T15" fmla="*/ 998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2 w 21600"/>
                <a:gd name="T25" fmla="*/ 3162 h 21600"/>
                <a:gd name="T26" fmla="*/ 18438 w 21600"/>
                <a:gd name="T27" fmla="*/ 18438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509" y="10800"/>
                  </a:moveTo>
                  <a:cubicBezTo>
                    <a:pt x="10509" y="10961"/>
                    <a:pt x="10639" y="11091"/>
                    <a:pt x="10800" y="11091"/>
                  </a:cubicBezTo>
                  <a:cubicBezTo>
                    <a:pt x="10961" y="11091"/>
                    <a:pt x="11091" y="10961"/>
                    <a:pt x="11091" y="10800"/>
                  </a:cubicBezTo>
                  <a:cubicBezTo>
                    <a:pt x="11091" y="10639"/>
                    <a:pt x="10961" y="10509"/>
                    <a:pt x="10800" y="10509"/>
                  </a:cubicBezTo>
                  <a:cubicBezTo>
                    <a:pt x="10639" y="10509"/>
                    <a:pt x="10509" y="10639"/>
                    <a:pt x="10509" y="10800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300" name="Group 60"/>
          <p:cNvGrpSpPr>
            <a:grpSpLocks/>
          </p:cNvGrpSpPr>
          <p:nvPr/>
        </p:nvGrpSpPr>
        <p:grpSpPr bwMode="auto">
          <a:xfrm>
            <a:off x="-3600497" y="2627"/>
            <a:ext cx="9766300" cy="9766300"/>
            <a:chOff x="-2699" y="-303"/>
            <a:chExt cx="6818" cy="6818"/>
          </a:xfrm>
        </p:grpSpPr>
        <p:graphicFrame>
          <p:nvGraphicFramePr>
            <p:cNvPr id="8230" name="Object 5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1694311891"/>
                </p:ext>
              </p:extLst>
            </p:nvPr>
          </p:nvGraphicFramePr>
          <p:xfrm>
            <a:off x="603" y="3246"/>
            <a:ext cx="644" cy="882"/>
          </p:xfrm>
          <a:graphic>
            <a:graphicData uri="http://schemas.openxmlformats.org/presentationml/2006/ole">
              <p:oleObj spid="_x0000_s8379" name="CorelDRAW" r:id="rId5" imgW="1811160" imgH="2478960" progId="">
                <p:embed/>
              </p:oleObj>
            </a:graphicData>
          </a:graphic>
        </p:graphicFrame>
        <p:sp>
          <p:nvSpPr>
            <p:cNvPr id="8231" name="AutoShape 59"/>
            <p:cNvSpPr>
              <a:spLocks noChangeArrowheads="1"/>
            </p:cNvSpPr>
            <p:nvPr/>
          </p:nvSpPr>
          <p:spPr bwMode="auto">
            <a:xfrm>
              <a:off x="-2699" y="-303"/>
              <a:ext cx="6818" cy="6818"/>
            </a:xfrm>
            <a:custGeom>
              <a:avLst/>
              <a:gdLst>
                <a:gd name="T0" fmla="*/ 3409 w 21600"/>
                <a:gd name="T1" fmla="*/ 0 h 21600"/>
                <a:gd name="T2" fmla="*/ 998 w 21600"/>
                <a:gd name="T3" fmla="*/ 998 h 21600"/>
                <a:gd name="T4" fmla="*/ 0 w 21600"/>
                <a:gd name="T5" fmla="*/ 3409 h 21600"/>
                <a:gd name="T6" fmla="*/ 998 w 21600"/>
                <a:gd name="T7" fmla="*/ 5820 h 21600"/>
                <a:gd name="T8" fmla="*/ 3409 w 21600"/>
                <a:gd name="T9" fmla="*/ 6818 h 21600"/>
                <a:gd name="T10" fmla="*/ 5820 w 21600"/>
                <a:gd name="T11" fmla="*/ 5820 h 21600"/>
                <a:gd name="T12" fmla="*/ 6818 w 21600"/>
                <a:gd name="T13" fmla="*/ 3409 h 21600"/>
                <a:gd name="T14" fmla="*/ 5820 w 21600"/>
                <a:gd name="T15" fmla="*/ 998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2 w 21600"/>
                <a:gd name="T25" fmla="*/ 3162 h 21600"/>
                <a:gd name="T26" fmla="*/ 18438 w 21600"/>
                <a:gd name="T27" fmla="*/ 18438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509" y="10800"/>
                  </a:moveTo>
                  <a:cubicBezTo>
                    <a:pt x="10509" y="10961"/>
                    <a:pt x="10639" y="11091"/>
                    <a:pt x="10800" y="11091"/>
                  </a:cubicBezTo>
                  <a:cubicBezTo>
                    <a:pt x="10961" y="11091"/>
                    <a:pt x="11091" y="10961"/>
                    <a:pt x="11091" y="10800"/>
                  </a:cubicBezTo>
                  <a:cubicBezTo>
                    <a:pt x="11091" y="10639"/>
                    <a:pt x="10961" y="10509"/>
                    <a:pt x="10800" y="10509"/>
                  </a:cubicBezTo>
                  <a:cubicBezTo>
                    <a:pt x="10639" y="10509"/>
                    <a:pt x="10509" y="10639"/>
                    <a:pt x="10509" y="10800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342" name="Group 102"/>
          <p:cNvGrpSpPr>
            <a:grpSpLocks/>
          </p:cNvGrpSpPr>
          <p:nvPr/>
        </p:nvGrpSpPr>
        <p:grpSpPr bwMode="auto">
          <a:xfrm>
            <a:off x="623888" y="3213100"/>
            <a:ext cx="4678362" cy="3060700"/>
            <a:chOff x="251" y="2018"/>
            <a:chExt cx="2942" cy="1928"/>
          </a:xfrm>
        </p:grpSpPr>
        <p:grpSp>
          <p:nvGrpSpPr>
            <p:cNvPr id="8207" name="Group 65"/>
            <p:cNvGrpSpPr>
              <a:grpSpLocks/>
            </p:cNvGrpSpPr>
            <p:nvPr/>
          </p:nvGrpSpPr>
          <p:grpSpPr bwMode="auto">
            <a:xfrm>
              <a:off x="877" y="2570"/>
              <a:ext cx="2316" cy="1376"/>
              <a:chOff x="431" y="845"/>
              <a:chExt cx="4037" cy="2494"/>
            </a:xfrm>
          </p:grpSpPr>
          <p:grpSp>
            <p:nvGrpSpPr>
              <p:cNvPr id="8209" name="Group 66"/>
              <p:cNvGrpSpPr>
                <a:grpSpLocks/>
              </p:cNvGrpSpPr>
              <p:nvPr/>
            </p:nvGrpSpPr>
            <p:grpSpPr bwMode="auto">
              <a:xfrm>
                <a:off x="431" y="845"/>
                <a:ext cx="4037" cy="2178"/>
                <a:chOff x="295" y="1797"/>
                <a:chExt cx="4037" cy="2178"/>
              </a:xfrm>
            </p:grpSpPr>
            <p:sp>
              <p:nvSpPr>
                <p:cNvPr id="8212" name="AutoShape 67"/>
                <p:cNvSpPr>
                  <a:spLocks noChangeArrowheads="1"/>
                </p:cNvSpPr>
                <p:nvPr/>
              </p:nvSpPr>
              <p:spPr bwMode="auto">
                <a:xfrm flipH="1" flipV="1">
                  <a:off x="1111" y="1797"/>
                  <a:ext cx="453" cy="1090"/>
                </a:xfrm>
                <a:prstGeom prst="rtTriangle">
                  <a:avLst/>
                </a:prstGeom>
                <a:noFill/>
                <a:ln w="38100" algn="ctr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8213" name="Rectangle 68"/>
                <p:cNvSpPr>
                  <a:spLocks noChangeArrowheads="1"/>
                </p:cNvSpPr>
                <p:nvPr/>
              </p:nvSpPr>
              <p:spPr bwMode="auto">
                <a:xfrm>
                  <a:off x="1565" y="1797"/>
                  <a:ext cx="2767" cy="1633"/>
                </a:xfrm>
                <a:prstGeom prst="rect">
                  <a:avLst/>
                </a:prstGeom>
                <a:solidFill>
                  <a:srgbClr val="15190D"/>
                </a:solidFill>
                <a:ln w="38100" algn="ctr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8214" name="AutoShape 69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168" y="2568"/>
                  <a:ext cx="2177" cy="636"/>
                </a:xfrm>
                <a:prstGeom prst="parallelogram">
                  <a:avLst>
                    <a:gd name="adj" fmla="val 85574"/>
                  </a:avLst>
                </a:prstGeom>
                <a:solidFill>
                  <a:srgbClr val="15190D"/>
                </a:solidFill>
                <a:ln w="38100" algn="ctr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8215" name="AutoShape 70"/>
                <p:cNvSpPr>
                  <a:spLocks noChangeArrowheads="1"/>
                </p:cNvSpPr>
                <p:nvPr/>
              </p:nvSpPr>
              <p:spPr bwMode="auto">
                <a:xfrm flipH="1" flipV="1">
                  <a:off x="930" y="3430"/>
                  <a:ext cx="3402" cy="545"/>
                </a:xfrm>
                <a:prstGeom prst="parallelogram">
                  <a:avLst>
                    <a:gd name="adj" fmla="val 116868"/>
                  </a:avLst>
                </a:prstGeom>
                <a:solidFill>
                  <a:srgbClr val="15190D"/>
                </a:solidFill>
                <a:ln w="38100" algn="ctr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8216" name="Rectangle 71"/>
                <p:cNvSpPr>
                  <a:spLocks noChangeArrowheads="1"/>
                </p:cNvSpPr>
                <p:nvPr/>
              </p:nvSpPr>
              <p:spPr bwMode="auto">
                <a:xfrm>
                  <a:off x="920" y="2335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8217" name="Rectangle 72"/>
                <p:cNvSpPr>
                  <a:spLocks noChangeArrowheads="1"/>
                </p:cNvSpPr>
                <p:nvPr/>
              </p:nvSpPr>
              <p:spPr bwMode="auto">
                <a:xfrm>
                  <a:off x="1469" y="2335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8218" name="Rectangle 73"/>
                <p:cNvSpPr>
                  <a:spLocks noChangeArrowheads="1"/>
                </p:cNvSpPr>
                <p:nvPr/>
              </p:nvSpPr>
              <p:spPr bwMode="auto">
                <a:xfrm>
                  <a:off x="2018" y="2335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8219" name="Rectangle 74"/>
                <p:cNvSpPr>
                  <a:spLocks noChangeArrowheads="1"/>
                </p:cNvSpPr>
                <p:nvPr/>
              </p:nvSpPr>
              <p:spPr bwMode="auto">
                <a:xfrm>
                  <a:off x="2581" y="2335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8220" name="Rectangle 75"/>
                <p:cNvSpPr>
                  <a:spLocks noChangeArrowheads="1"/>
                </p:cNvSpPr>
                <p:nvPr/>
              </p:nvSpPr>
              <p:spPr bwMode="auto">
                <a:xfrm>
                  <a:off x="3130" y="2335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8221" name="Rectangle 76"/>
                <p:cNvSpPr>
                  <a:spLocks noChangeArrowheads="1"/>
                </p:cNvSpPr>
                <p:nvPr/>
              </p:nvSpPr>
              <p:spPr bwMode="auto">
                <a:xfrm>
                  <a:off x="920" y="3158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8222" name="Rectangle 77"/>
                <p:cNvSpPr>
                  <a:spLocks noChangeArrowheads="1"/>
                </p:cNvSpPr>
                <p:nvPr/>
              </p:nvSpPr>
              <p:spPr bwMode="auto">
                <a:xfrm>
                  <a:off x="1469" y="3158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8223" name="Rectangle 78"/>
                <p:cNvSpPr>
                  <a:spLocks noChangeArrowheads="1"/>
                </p:cNvSpPr>
                <p:nvPr/>
              </p:nvSpPr>
              <p:spPr bwMode="auto">
                <a:xfrm>
                  <a:off x="2018" y="3158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8224" name="Rectangle 79"/>
                <p:cNvSpPr>
                  <a:spLocks noChangeArrowheads="1"/>
                </p:cNvSpPr>
                <p:nvPr/>
              </p:nvSpPr>
              <p:spPr bwMode="auto">
                <a:xfrm>
                  <a:off x="2581" y="3158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8225" name="Rectangle 80"/>
                <p:cNvSpPr>
                  <a:spLocks noChangeArrowheads="1"/>
                </p:cNvSpPr>
                <p:nvPr/>
              </p:nvSpPr>
              <p:spPr bwMode="auto">
                <a:xfrm>
                  <a:off x="3130" y="3158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8226" name="AutoShape 8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2925" y="2568"/>
                  <a:ext cx="2177" cy="636"/>
                </a:xfrm>
                <a:prstGeom prst="parallelogram">
                  <a:avLst>
                    <a:gd name="adj" fmla="val 85574"/>
                  </a:avLst>
                </a:prstGeom>
                <a:noFill/>
                <a:ln w="38100" algn="ctr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8227" name="AutoShape 82"/>
                <p:cNvSpPr>
                  <a:spLocks noChangeArrowheads="1"/>
                </p:cNvSpPr>
                <p:nvPr/>
              </p:nvSpPr>
              <p:spPr bwMode="auto">
                <a:xfrm flipH="1" flipV="1">
                  <a:off x="930" y="1797"/>
                  <a:ext cx="3402" cy="545"/>
                </a:xfrm>
                <a:prstGeom prst="parallelogram">
                  <a:avLst>
                    <a:gd name="adj" fmla="val 116868"/>
                  </a:avLst>
                </a:prstGeom>
                <a:noFill/>
                <a:ln w="38100" algn="ctr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8228" name="AutoShape 83"/>
                <p:cNvSpPr>
                  <a:spLocks noChangeArrowheads="1"/>
                </p:cNvSpPr>
                <p:nvPr/>
              </p:nvSpPr>
              <p:spPr bwMode="auto">
                <a:xfrm flipH="1" flipV="1">
                  <a:off x="478" y="2342"/>
                  <a:ext cx="453" cy="1090"/>
                </a:xfrm>
                <a:prstGeom prst="rtTriangle">
                  <a:avLst/>
                </a:prstGeom>
                <a:noFill/>
                <a:ln w="38100" algn="ctr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8229" name="AutoShape 84"/>
                <p:cNvSpPr>
                  <a:spLocks noChangeArrowheads="1"/>
                </p:cNvSpPr>
                <p:nvPr/>
              </p:nvSpPr>
              <p:spPr bwMode="auto">
                <a:xfrm rot="2932033" flipV="1">
                  <a:off x="748" y="1526"/>
                  <a:ext cx="159" cy="1066"/>
                </a:xfrm>
                <a:prstGeom prst="can">
                  <a:avLst>
                    <a:gd name="adj" fmla="val 22038"/>
                  </a:avLst>
                </a:prstGeom>
                <a:solidFill>
                  <a:srgbClr val="15190D"/>
                </a:solidFill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</p:grpSp>
          <p:sp>
            <p:nvSpPr>
              <p:cNvPr id="8210" name="Oval 85"/>
              <p:cNvSpPr>
                <a:spLocks noChangeArrowheads="1"/>
              </p:cNvSpPr>
              <p:nvPr/>
            </p:nvSpPr>
            <p:spPr bwMode="auto">
              <a:xfrm>
                <a:off x="1338" y="2795"/>
                <a:ext cx="544" cy="544"/>
              </a:xfrm>
              <a:prstGeom prst="ellipse">
                <a:avLst/>
              </a:prstGeom>
              <a:gradFill rotWithShape="1"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1001">
                    <a:srgbClr val="83A7C3"/>
                  </a:gs>
                  <a:gs pos="52000">
                    <a:srgbClr val="FFFFFF"/>
                  </a:gs>
                  <a:gs pos="56000">
                    <a:srgbClr val="9C6563"/>
                  </a:gs>
                  <a:gs pos="58000">
                    <a:srgbClr val="80302D"/>
                  </a:gs>
                  <a:gs pos="71001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211" name="Oval 86"/>
              <p:cNvSpPr>
                <a:spLocks noChangeArrowheads="1"/>
              </p:cNvSpPr>
              <p:nvPr/>
            </p:nvSpPr>
            <p:spPr bwMode="auto">
              <a:xfrm>
                <a:off x="2983" y="2795"/>
                <a:ext cx="544" cy="544"/>
              </a:xfrm>
              <a:prstGeom prst="ellipse">
                <a:avLst/>
              </a:prstGeom>
              <a:gradFill rotWithShape="1"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1001">
                    <a:srgbClr val="83A7C3"/>
                  </a:gs>
                  <a:gs pos="52000">
                    <a:srgbClr val="FFFFFF"/>
                  </a:gs>
                  <a:gs pos="56000">
                    <a:srgbClr val="9C6563"/>
                  </a:gs>
                  <a:gs pos="58000">
                    <a:srgbClr val="80302D"/>
                  </a:gs>
                  <a:gs pos="71001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9pPr>
              </a:lstStyle>
              <a:p>
                <a:endParaRPr lang="en-US"/>
              </a:p>
            </p:txBody>
          </p:sp>
        </p:grpSp>
        <p:graphicFrame>
          <p:nvGraphicFramePr>
            <p:cNvPr id="8208" name="Object 87"/>
            <p:cNvGraphicFramePr>
              <a:graphicFrameLocks noChangeAspect="1"/>
            </p:cNvGraphicFramePr>
            <p:nvPr/>
          </p:nvGraphicFramePr>
          <p:xfrm>
            <a:off x="251" y="2018"/>
            <a:ext cx="1077" cy="1315"/>
          </p:xfrm>
          <a:graphic>
            <a:graphicData uri="http://schemas.openxmlformats.org/presentationml/2006/ole">
              <p:oleObj spid="_x0000_s8380" name="CorelDRAW" r:id="rId6" imgW="3886920" imgH="4754520" progId="">
                <p:embed/>
              </p:oleObj>
            </a:graphicData>
          </a:graphic>
        </p:graphicFrame>
      </p:grpSp>
      <p:grpSp>
        <p:nvGrpSpPr>
          <p:cNvPr id="10345" name="Group 105"/>
          <p:cNvGrpSpPr>
            <a:grpSpLocks/>
          </p:cNvGrpSpPr>
          <p:nvPr/>
        </p:nvGrpSpPr>
        <p:grpSpPr bwMode="auto">
          <a:xfrm>
            <a:off x="2437673" y="4353767"/>
            <a:ext cx="1574974" cy="425956"/>
            <a:chOff x="1245" y="2691"/>
            <a:chExt cx="1619" cy="420"/>
          </a:xfrm>
        </p:grpSpPr>
        <p:sp>
          <p:nvSpPr>
            <p:cNvPr id="8204" name="Line 89"/>
            <p:cNvSpPr>
              <a:spLocks noChangeShapeType="1"/>
            </p:cNvSpPr>
            <p:nvPr/>
          </p:nvSpPr>
          <p:spPr bwMode="auto">
            <a:xfrm>
              <a:off x="1245" y="2691"/>
              <a:ext cx="1469" cy="9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5" name="Text Box 95"/>
            <p:cNvSpPr txBox="1">
              <a:spLocks noChangeArrowheads="1"/>
            </p:cNvSpPr>
            <p:nvPr/>
          </p:nvSpPr>
          <p:spPr bwMode="auto">
            <a:xfrm>
              <a:off x="2454" y="2707"/>
              <a:ext cx="27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NI-Helve" pitchFamily="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NI-Helve" pitchFamily="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NI-Helve" pitchFamily="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NI-Helve" pitchFamily="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NI-Helve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NI-Helve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NI-Helve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NI-Helve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NI-Helve" pitchFamily="2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dirty="0">
                  <a:solidFill>
                    <a:srgbClr val="FF0000"/>
                  </a:solidFill>
                  <a:latin typeface="Tahoma" panose="020B0604030504040204" pitchFamily="34" charset="0"/>
                </a:rPr>
                <a:t>a</a:t>
              </a:r>
            </a:p>
          </p:txBody>
        </p:sp>
        <p:sp>
          <p:nvSpPr>
            <p:cNvPr id="8206" name="Line 96"/>
            <p:cNvSpPr>
              <a:spLocks noChangeShapeType="1"/>
            </p:cNvSpPr>
            <p:nvPr/>
          </p:nvSpPr>
          <p:spPr bwMode="auto">
            <a:xfrm>
              <a:off x="2542" y="2892"/>
              <a:ext cx="32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0343" name="Group 103"/>
          <p:cNvGrpSpPr>
            <a:grpSpLocks/>
          </p:cNvGrpSpPr>
          <p:nvPr/>
        </p:nvGrpSpPr>
        <p:grpSpPr bwMode="auto">
          <a:xfrm>
            <a:off x="2290856" y="3598584"/>
            <a:ext cx="1458912" cy="641350"/>
            <a:chOff x="1267" y="2163"/>
            <a:chExt cx="919" cy="404"/>
          </a:xfrm>
        </p:grpSpPr>
        <p:sp>
          <p:nvSpPr>
            <p:cNvPr id="8200" name="Line 90"/>
            <p:cNvSpPr>
              <a:spLocks noChangeShapeType="1"/>
            </p:cNvSpPr>
            <p:nvPr/>
          </p:nvSpPr>
          <p:spPr bwMode="auto">
            <a:xfrm>
              <a:off x="1267" y="2547"/>
              <a:ext cx="886" cy="0"/>
            </a:xfrm>
            <a:prstGeom prst="line">
              <a:avLst/>
            </a:prstGeom>
            <a:noFill/>
            <a:ln w="76200">
              <a:solidFill>
                <a:srgbClr val="66FF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01" name="Group 91"/>
            <p:cNvGrpSpPr>
              <a:grpSpLocks/>
            </p:cNvGrpSpPr>
            <p:nvPr/>
          </p:nvGrpSpPr>
          <p:grpSpPr bwMode="auto">
            <a:xfrm>
              <a:off x="1817" y="2163"/>
              <a:ext cx="369" cy="404"/>
              <a:chOff x="1202" y="1117"/>
              <a:chExt cx="318" cy="172"/>
            </a:xfrm>
          </p:grpSpPr>
          <p:sp>
            <p:nvSpPr>
              <p:cNvPr id="8202" name="Text Box 92"/>
              <p:cNvSpPr txBox="1">
                <a:spLocks noChangeArrowheads="1"/>
              </p:cNvSpPr>
              <p:nvPr/>
            </p:nvSpPr>
            <p:spPr bwMode="auto">
              <a:xfrm>
                <a:off x="1202" y="1117"/>
                <a:ext cx="318" cy="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vi-VN" sz="3600" dirty="0">
                    <a:solidFill>
                      <a:srgbClr val="66FF33"/>
                    </a:solidFill>
                    <a:latin typeface="Tahoma" panose="020B0604030504040204" pitchFamily="34" charset="0"/>
                  </a:rPr>
                  <a:t>F</a:t>
                </a:r>
                <a:endParaRPr lang="en-US" sz="3600" dirty="0">
                  <a:solidFill>
                    <a:srgbClr val="66FF33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8203" name="Line 93"/>
              <p:cNvSpPr>
                <a:spLocks noChangeShapeType="1"/>
              </p:cNvSpPr>
              <p:nvPr/>
            </p:nvSpPr>
            <p:spPr bwMode="auto">
              <a:xfrm>
                <a:off x="1220" y="1134"/>
                <a:ext cx="272" cy="0"/>
              </a:xfrm>
              <a:prstGeom prst="line">
                <a:avLst/>
              </a:prstGeom>
              <a:noFill/>
              <a:ln w="38100">
                <a:solidFill>
                  <a:srgbClr val="66FF3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199" name="AutoShape 97"/>
          <p:cNvSpPr>
            <a:spLocks noChangeArrowheads="1"/>
          </p:cNvSpPr>
          <p:nvPr/>
        </p:nvSpPr>
        <p:spPr bwMode="auto">
          <a:xfrm>
            <a:off x="-3576638" y="0"/>
            <a:ext cx="9766301" cy="9766300"/>
          </a:xfrm>
          <a:custGeom>
            <a:avLst/>
            <a:gdLst>
              <a:gd name="T0" fmla="*/ 4883151 w 21600"/>
              <a:gd name="T1" fmla="*/ 0 h 21600"/>
              <a:gd name="T2" fmla="*/ 1430130 w 21600"/>
              <a:gd name="T3" fmla="*/ 1430130 h 21600"/>
              <a:gd name="T4" fmla="*/ 0 w 21600"/>
              <a:gd name="T5" fmla="*/ 4883150 h 21600"/>
              <a:gd name="T6" fmla="*/ 1430130 w 21600"/>
              <a:gd name="T7" fmla="*/ 8336170 h 21600"/>
              <a:gd name="T8" fmla="*/ 4883151 w 21600"/>
              <a:gd name="T9" fmla="*/ 9766300 h 21600"/>
              <a:gd name="T10" fmla="*/ 8336171 w 21600"/>
              <a:gd name="T11" fmla="*/ 8336170 h 21600"/>
              <a:gd name="T12" fmla="*/ 9766301 w 21600"/>
              <a:gd name="T13" fmla="*/ 4883150 h 21600"/>
              <a:gd name="T14" fmla="*/ 8336171 w 21600"/>
              <a:gd name="T15" fmla="*/ 143013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0509" y="10800"/>
                </a:moveTo>
                <a:cubicBezTo>
                  <a:pt x="10509" y="10961"/>
                  <a:pt x="10639" y="11091"/>
                  <a:pt x="10800" y="11091"/>
                </a:cubicBezTo>
                <a:cubicBezTo>
                  <a:pt x="10961" y="11091"/>
                  <a:pt x="11091" y="10961"/>
                  <a:pt x="11091" y="10800"/>
                </a:cubicBezTo>
                <a:cubicBezTo>
                  <a:pt x="11091" y="10639"/>
                  <a:pt x="10961" y="10509"/>
                  <a:pt x="10800" y="10509"/>
                </a:cubicBezTo>
                <a:cubicBezTo>
                  <a:pt x="10639" y="10509"/>
                  <a:pt x="10509" y="10639"/>
                  <a:pt x="10509" y="10800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Text Box 13"/>
          <p:cNvSpPr txBox="1">
            <a:spLocks noChangeArrowheads="1"/>
          </p:cNvSpPr>
          <p:nvPr/>
        </p:nvSpPr>
        <p:spPr bwMode="auto">
          <a:xfrm>
            <a:off x="6350" y="14418"/>
            <a:ext cx="9137650" cy="1031051"/>
          </a:xfrm>
          <a:prstGeom prst="rect">
            <a:avLst/>
          </a:prstGeom>
          <a:solidFill>
            <a:srgbClr val="FFFFFF"/>
          </a:solidFill>
          <a:ln w="19050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spc="200" dirty="0" err="1">
                <a:solidFill>
                  <a:srgbClr val="333399"/>
                </a:solidFill>
                <a:latin typeface="VNI-Disney" panose="00000400000000000000" pitchFamily="2" charset="0"/>
              </a:rPr>
              <a:t>Baøi</a:t>
            </a:r>
            <a:r>
              <a:rPr lang="en-US" sz="3200" b="1" spc="200" dirty="0">
                <a:solidFill>
                  <a:srgbClr val="333399"/>
                </a:solidFill>
                <a:latin typeface="VNI-Disney" panose="00000400000000000000" pitchFamily="2" charset="0"/>
              </a:rPr>
              <a:t> 10:  BA ÑÒNH LUAÄT NEWTON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rgbClr val="006600"/>
                </a:solidFill>
                <a:latin typeface="VNI-Times" pitchFamily="2" charset="0"/>
              </a:rPr>
              <a:t>2. ÑÒNH LUẬT II NEWTON: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FD54BDDB-3F89-4D24-9F6D-8C680ACE1D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15791">
        <p:split orient="vert"/>
      </p:transition>
    </mc:Choice>
    <mc:Fallback>
      <p:transition spd="slow" advTm="1579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" dur="2000"/>
                                        <p:tgtEl>
                                          <p:spTgt spid="10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8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2" dur="5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4" dur="5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5000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0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5000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0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2000"/>
                                        <p:tgtEl>
                                          <p:spTgt spid="10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1.03542 3.33333E-6 " pathEditMode="relative" rAng="0" ptsTypes="AA">
                                      <p:cBhvr>
                                        <p:cTn id="27" dur="11000" fill="hold"/>
                                        <p:tgtEl>
                                          <p:spTgt spid="10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71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1.03698 2.22222E-6 " pathEditMode="relative" rAng="0" ptsTypes="AA">
                                      <p:cBhvr>
                                        <p:cTn id="29" dur="11000" fill="hold"/>
                                        <p:tgtEl>
                                          <p:spTgt spid="10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4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3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2.22222E-6 L 1.0316 -2.22222E-6 " pathEditMode="relative" rAng="0" ptsTypes="AA">
                                      <p:cBhvr>
                                        <p:cTn id="31" dur="11000" fill="hold"/>
                                        <p:tgtEl>
                                          <p:spTgt spid="10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67" name="Group 3"/>
          <p:cNvGrpSpPr>
            <a:grpSpLocks/>
          </p:cNvGrpSpPr>
          <p:nvPr/>
        </p:nvGrpSpPr>
        <p:grpSpPr bwMode="auto">
          <a:xfrm>
            <a:off x="-3790950" y="57150"/>
            <a:ext cx="9766300" cy="9766300"/>
            <a:chOff x="-2699" y="-303"/>
            <a:chExt cx="6818" cy="6818"/>
          </a:xfrm>
        </p:grpSpPr>
        <p:graphicFrame>
          <p:nvGraphicFramePr>
            <p:cNvPr id="9260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4031890912"/>
                </p:ext>
              </p:extLst>
            </p:nvPr>
          </p:nvGraphicFramePr>
          <p:xfrm>
            <a:off x="218" y="3103"/>
            <a:ext cx="573" cy="922"/>
          </p:xfrm>
          <a:graphic>
            <a:graphicData uri="http://schemas.openxmlformats.org/presentationml/2006/ole">
              <p:oleObj spid="_x0000_s9409" name="CorelDRAW" r:id="rId4" imgW="1609560" imgH="2595960" progId="">
                <p:embed/>
              </p:oleObj>
            </a:graphicData>
          </a:graphic>
        </p:graphicFrame>
        <p:sp>
          <p:nvSpPr>
            <p:cNvPr id="9261" name="AutoShape 5"/>
            <p:cNvSpPr>
              <a:spLocks noChangeArrowheads="1"/>
            </p:cNvSpPr>
            <p:nvPr/>
          </p:nvSpPr>
          <p:spPr bwMode="auto">
            <a:xfrm>
              <a:off x="-2699" y="-303"/>
              <a:ext cx="6818" cy="6818"/>
            </a:xfrm>
            <a:custGeom>
              <a:avLst/>
              <a:gdLst>
                <a:gd name="T0" fmla="*/ 3409 w 21600"/>
                <a:gd name="T1" fmla="*/ 0 h 21600"/>
                <a:gd name="T2" fmla="*/ 998 w 21600"/>
                <a:gd name="T3" fmla="*/ 998 h 21600"/>
                <a:gd name="T4" fmla="*/ 0 w 21600"/>
                <a:gd name="T5" fmla="*/ 3409 h 21600"/>
                <a:gd name="T6" fmla="*/ 998 w 21600"/>
                <a:gd name="T7" fmla="*/ 5820 h 21600"/>
                <a:gd name="T8" fmla="*/ 3409 w 21600"/>
                <a:gd name="T9" fmla="*/ 6818 h 21600"/>
                <a:gd name="T10" fmla="*/ 5820 w 21600"/>
                <a:gd name="T11" fmla="*/ 5820 h 21600"/>
                <a:gd name="T12" fmla="*/ 6818 w 21600"/>
                <a:gd name="T13" fmla="*/ 3409 h 21600"/>
                <a:gd name="T14" fmla="*/ 5820 w 21600"/>
                <a:gd name="T15" fmla="*/ 998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2 w 21600"/>
                <a:gd name="T25" fmla="*/ 3162 h 21600"/>
                <a:gd name="T26" fmla="*/ 18438 w 21600"/>
                <a:gd name="T27" fmla="*/ 18438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509" y="10800"/>
                  </a:moveTo>
                  <a:cubicBezTo>
                    <a:pt x="10509" y="10961"/>
                    <a:pt x="10639" y="11091"/>
                    <a:pt x="10800" y="11091"/>
                  </a:cubicBezTo>
                  <a:cubicBezTo>
                    <a:pt x="10961" y="11091"/>
                    <a:pt x="11091" y="10961"/>
                    <a:pt x="11091" y="10800"/>
                  </a:cubicBezTo>
                  <a:cubicBezTo>
                    <a:pt x="11091" y="10639"/>
                    <a:pt x="10961" y="10509"/>
                    <a:pt x="10800" y="10509"/>
                  </a:cubicBezTo>
                  <a:cubicBezTo>
                    <a:pt x="10639" y="10509"/>
                    <a:pt x="10509" y="10639"/>
                    <a:pt x="10509" y="10800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8070" name="Group 6"/>
          <p:cNvGrpSpPr>
            <a:grpSpLocks/>
          </p:cNvGrpSpPr>
          <p:nvPr/>
        </p:nvGrpSpPr>
        <p:grpSpPr bwMode="auto">
          <a:xfrm>
            <a:off x="-3790950" y="57150"/>
            <a:ext cx="9766300" cy="9766300"/>
            <a:chOff x="-2699" y="-303"/>
            <a:chExt cx="6818" cy="6818"/>
          </a:xfrm>
        </p:grpSpPr>
        <p:graphicFrame>
          <p:nvGraphicFramePr>
            <p:cNvPr id="925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1217687600"/>
                </p:ext>
              </p:extLst>
            </p:nvPr>
          </p:nvGraphicFramePr>
          <p:xfrm>
            <a:off x="595" y="3177"/>
            <a:ext cx="644" cy="882"/>
          </p:xfrm>
          <a:graphic>
            <a:graphicData uri="http://schemas.openxmlformats.org/presentationml/2006/ole">
              <p:oleObj spid="_x0000_s9410" name="CorelDRAW" r:id="rId5" imgW="1811160" imgH="2478960" progId="">
                <p:embed/>
              </p:oleObj>
            </a:graphicData>
          </a:graphic>
        </p:graphicFrame>
        <p:sp>
          <p:nvSpPr>
            <p:cNvPr id="9259" name="AutoShape 8"/>
            <p:cNvSpPr>
              <a:spLocks noChangeArrowheads="1"/>
            </p:cNvSpPr>
            <p:nvPr/>
          </p:nvSpPr>
          <p:spPr bwMode="auto">
            <a:xfrm>
              <a:off x="-2699" y="-303"/>
              <a:ext cx="6818" cy="6818"/>
            </a:xfrm>
            <a:custGeom>
              <a:avLst/>
              <a:gdLst>
                <a:gd name="T0" fmla="*/ 3409 w 21600"/>
                <a:gd name="T1" fmla="*/ 0 h 21600"/>
                <a:gd name="T2" fmla="*/ 998 w 21600"/>
                <a:gd name="T3" fmla="*/ 998 h 21600"/>
                <a:gd name="T4" fmla="*/ 0 w 21600"/>
                <a:gd name="T5" fmla="*/ 3409 h 21600"/>
                <a:gd name="T6" fmla="*/ 998 w 21600"/>
                <a:gd name="T7" fmla="*/ 5820 h 21600"/>
                <a:gd name="T8" fmla="*/ 3409 w 21600"/>
                <a:gd name="T9" fmla="*/ 6818 h 21600"/>
                <a:gd name="T10" fmla="*/ 5820 w 21600"/>
                <a:gd name="T11" fmla="*/ 5820 h 21600"/>
                <a:gd name="T12" fmla="*/ 6818 w 21600"/>
                <a:gd name="T13" fmla="*/ 3409 h 21600"/>
                <a:gd name="T14" fmla="*/ 5820 w 21600"/>
                <a:gd name="T15" fmla="*/ 998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2 w 21600"/>
                <a:gd name="T25" fmla="*/ 3162 h 21600"/>
                <a:gd name="T26" fmla="*/ 18438 w 21600"/>
                <a:gd name="T27" fmla="*/ 18438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509" y="10800"/>
                  </a:moveTo>
                  <a:cubicBezTo>
                    <a:pt x="10509" y="10961"/>
                    <a:pt x="10639" y="11091"/>
                    <a:pt x="10800" y="11091"/>
                  </a:cubicBezTo>
                  <a:cubicBezTo>
                    <a:pt x="10961" y="11091"/>
                    <a:pt x="11091" y="10961"/>
                    <a:pt x="11091" y="10800"/>
                  </a:cubicBezTo>
                  <a:cubicBezTo>
                    <a:pt x="11091" y="10639"/>
                    <a:pt x="10961" y="10509"/>
                    <a:pt x="10800" y="10509"/>
                  </a:cubicBezTo>
                  <a:cubicBezTo>
                    <a:pt x="10639" y="10509"/>
                    <a:pt x="10509" y="10639"/>
                    <a:pt x="10509" y="10800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8073" name="Group 9"/>
          <p:cNvGrpSpPr>
            <a:grpSpLocks/>
          </p:cNvGrpSpPr>
          <p:nvPr/>
        </p:nvGrpSpPr>
        <p:grpSpPr bwMode="auto">
          <a:xfrm>
            <a:off x="398463" y="3203575"/>
            <a:ext cx="4678362" cy="3060700"/>
            <a:chOff x="251" y="2018"/>
            <a:chExt cx="2942" cy="1928"/>
          </a:xfrm>
        </p:grpSpPr>
        <p:grpSp>
          <p:nvGrpSpPr>
            <p:cNvPr id="9235" name="Group 10"/>
            <p:cNvGrpSpPr>
              <a:grpSpLocks/>
            </p:cNvGrpSpPr>
            <p:nvPr/>
          </p:nvGrpSpPr>
          <p:grpSpPr bwMode="auto">
            <a:xfrm>
              <a:off x="877" y="2570"/>
              <a:ext cx="2316" cy="1376"/>
              <a:chOff x="431" y="845"/>
              <a:chExt cx="4037" cy="2494"/>
            </a:xfrm>
          </p:grpSpPr>
          <p:grpSp>
            <p:nvGrpSpPr>
              <p:cNvPr id="9237" name="Group 11"/>
              <p:cNvGrpSpPr>
                <a:grpSpLocks/>
              </p:cNvGrpSpPr>
              <p:nvPr/>
            </p:nvGrpSpPr>
            <p:grpSpPr bwMode="auto">
              <a:xfrm>
                <a:off x="431" y="845"/>
                <a:ext cx="4037" cy="2178"/>
                <a:chOff x="295" y="1797"/>
                <a:chExt cx="4037" cy="2178"/>
              </a:xfrm>
            </p:grpSpPr>
            <p:sp>
              <p:nvSpPr>
                <p:cNvPr id="9240" name="AutoShape 12"/>
                <p:cNvSpPr>
                  <a:spLocks noChangeArrowheads="1"/>
                </p:cNvSpPr>
                <p:nvPr/>
              </p:nvSpPr>
              <p:spPr bwMode="auto">
                <a:xfrm flipH="1" flipV="1">
                  <a:off x="1111" y="1797"/>
                  <a:ext cx="453" cy="1090"/>
                </a:xfrm>
                <a:prstGeom prst="rtTriangle">
                  <a:avLst/>
                </a:prstGeom>
                <a:noFill/>
                <a:ln w="38100" algn="ctr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241" name="Rectangle 13"/>
                <p:cNvSpPr>
                  <a:spLocks noChangeArrowheads="1"/>
                </p:cNvSpPr>
                <p:nvPr/>
              </p:nvSpPr>
              <p:spPr bwMode="auto">
                <a:xfrm>
                  <a:off x="1565" y="1797"/>
                  <a:ext cx="2767" cy="1633"/>
                </a:xfrm>
                <a:prstGeom prst="rect">
                  <a:avLst/>
                </a:prstGeom>
                <a:solidFill>
                  <a:srgbClr val="15190D"/>
                </a:solidFill>
                <a:ln w="38100" algn="ctr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242" name="AutoShape 14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168" y="2568"/>
                  <a:ext cx="2177" cy="636"/>
                </a:xfrm>
                <a:prstGeom prst="parallelogram">
                  <a:avLst>
                    <a:gd name="adj" fmla="val 85574"/>
                  </a:avLst>
                </a:prstGeom>
                <a:solidFill>
                  <a:srgbClr val="15190D"/>
                </a:solidFill>
                <a:ln w="38100" algn="ctr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243" name="AutoShap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930" y="3430"/>
                  <a:ext cx="3402" cy="545"/>
                </a:xfrm>
                <a:prstGeom prst="parallelogram">
                  <a:avLst>
                    <a:gd name="adj" fmla="val 116868"/>
                  </a:avLst>
                </a:prstGeom>
                <a:solidFill>
                  <a:srgbClr val="15190D"/>
                </a:solidFill>
                <a:ln w="38100" algn="ctr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244" name="Rectangle 16"/>
                <p:cNvSpPr>
                  <a:spLocks noChangeArrowheads="1"/>
                </p:cNvSpPr>
                <p:nvPr/>
              </p:nvSpPr>
              <p:spPr bwMode="auto">
                <a:xfrm>
                  <a:off x="920" y="2335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245" name="Rectangle 17"/>
                <p:cNvSpPr>
                  <a:spLocks noChangeArrowheads="1"/>
                </p:cNvSpPr>
                <p:nvPr/>
              </p:nvSpPr>
              <p:spPr bwMode="auto">
                <a:xfrm>
                  <a:off x="1469" y="2335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246" name="Rectangle 18"/>
                <p:cNvSpPr>
                  <a:spLocks noChangeArrowheads="1"/>
                </p:cNvSpPr>
                <p:nvPr/>
              </p:nvSpPr>
              <p:spPr bwMode="auto">
                <a:xfrm>
                  <a:off x="2018" y="2335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247" name="Rectangle 19"/>
                <p:cNvSpPr>
                  <a:spLocks noChangeArrowheads="1"/>
                </p:cNvSpPr>
                <p:nvPr/>
              </p:nvSpPr>
              <p:spPr bwMode="auto">
                <a:xfrm>
                  <a:off x="2581" y="2335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248" name="Rectangle 20"/>
                <p:cNvSpPr>
                  <a:spLocks noChangeArrowheads="1"/>
                </p:cNvSpPr>
                <p:nvPr/>
              </p:nvSpPr>
              <p:spPr bwMode="auto">
                <a:xfrm>
                  <a:off x="3130" y="2335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249" name="Rectangle 21"/>
                <p:cNvSpPr>
                  <a:spLocks noChangeArrowheads="1"/>
                </p:cNvSpPr>
                <p:nvPr/>
              </p:nvSpPr>
              <p:spPr bwMode="auto">
                <a:xfrm>
                  <a:off x="920" y="3158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250" name="Rectangle 22"/>
                <p:cNvSpPr>
                  <a:spLocks noChangeArrowheads="1"/>
                </p:cNvSpPr>
                <p:nvPr/>
              </p:nvSpPr>
              <p:spPr bwMode="auto">
                <a:xfrm>
                  <a:off x="1469" y="3158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251" name="Rectangle 23"/>
                <p:cNvSpPr>
                  <a:spLocks noChangeArrowheads="1"/>
                </p:cNvSpPr>
                <p:nvPr/>
              </p:nvSpPr>
              <p:spPr bwMode="auto">
                <a:xfrm>
                  <a:off x="2018" y="3158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252" name="Rectangle 24"/>
                <p:cNvSpPr>
                  <a:spLocks noChangeArrowheads="1"/>
                </p:cNvSpPr>
                <p:nvPr/>
              </p:nvSpPr>
              <p:spPr bwMode="auto">
                <a:xfrm>
                  <a:off x="2581" y="3158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253" name="Rectangle 25"/>
                <p:cNvSpPr>
                  <a:spLocks noChangeArrowheads="1"/>
                </p:cNvSpPr>
                <p:nvPr/>
              </p:nvSpPr>
              <p:spPr bwMode="auto">
                <a:xfrm>
                  <a:off x="3130" y="3158"/>
                  <a:ext cx="544" cy="816"/>
                </a:xfrm>
                <a:prstGeom prst="rect">
                  <a:avLst/>
                </a:prstGeom>
                <a:noFill/>
                <a:ln w="3810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254" name="AutoShape 26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2925" y="2568"/>
                  <a:ext cx="2177" cy="636"/>
                </a:xfrm>
                <a:prstGeom prst="parallelogram">
                  <a:avLst>
                    <a:gd name="adj" fmla="val 85574"/>
                  </a:avLst>
                </a:prstGeom>
                <a:noFill/>
                <a:ln w="38100" algn="ctr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255" name="AutoShape 27"/>
                <p:cNvSpPr>
                  <a:spLocks noChangeArrowheads="1"/>
                </p:cNvSpPr>
                <p:nvPr/>
              </p:nvSpPr>
              <p:spPr bwMode="auto">
                <a:xfrm flipH="1" flipV="1">
                  <a:off x="930" y="1797"/>
                  <a:ext cx="3402" cy="545"/>
                </a:xfrm>
                <a:prstGeom prst="parallelogram">
                  <a:avLst>
                    <a:gd name="adj" fmla="val 116868"/>
                  </a:avLst>
                </a:prstGeom>
                <a:noFill/>
                <a:ln w="38100" algn="ctr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256" name="AutoShape 28"/>
                <p:cNvSpPr>
                  <a:spLocks noChangeArrowheads="1"/>
                </p:cNvSpPr>
                <p:nvPr/>
              </p:nvSpPr>
              <p:spPr bwMode="auto">
                <a:xfrm flipH="1" flipV="1">
                  <a:off x="478" y="2342"/>
                  <a:ext cx="453" cy="1090"/>
                </a:xfrm>
                <a:prstGeom prst="rtTriangle">
                  <a:avLst/>
                </a:prstGeom>
                <a:noFill/>
                <a:ln w="38100" algn="ctr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257" name="AutoShape 29"/>
                <p:cNvSpPr>
                  <a:spLocks noChangeArrowheads="1"/>
                </p:cNvSpPr>
                <p:nvPr/>
              </p:nvSpPr>
              <p:spPr bwMode="auto">
                <a:xfrm rot="2932033" flipV="1">
                  <a:off x="748" y="1526"/>
                  <a:ext cx="159" cy="1066"/>
                </a:xfrm>
                <a:prstGeom prst="can">
                  <a:avLst>
                    <a:gd name="adj" fmla="val 22038"/>
                  </a:avLst>
                </a:prstGeom>
                <a:solidFill>
                  <a:srgbClr val="15190D"/>
                </a:solidFill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NI-Helve" pitchFamily="2" charset="0"/>
                    </a:defRPr>
                  </a:lvl9pPr>
                </a:lstStyle>
                <a:p>
                  <a:endParaRPr lang="en-US"/>
                </a:p>
              </p:txBody>
            </p:sp>
          </p:grpSp>
          <p:sp>
            <p:nvSpPr>
              <p:cNvPr id="9238" name="Oval 30"/>
              <p:cNvSpPr>
                <a:spLocks noChangeArrowheads="1"/>
              </p:cNvSpPr>
              <p:nvPr/>
            </p:nvSpPr>
            <p:spPr bwMode="auto">
              <a:xfrm>
                <a:off x="1338" y="2795"/>
                <a:ext cx="544" cy="544"/>
              </a:xfrm>
              <a:prstGeom prst="ellipse">
                <a:avLst/>
              </a:prstGeom>
              <a:gradFill rotWithShape="1"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1001">
                    <a:srgbClr val="83A7C3"/>
                  </a:gs>
                  <a:gs pos="52000">
                    <a:srgbClr val="FFFFFF"/>
                  </a:gs>
                  <a:gs pos="56000">
                    <a:srgbClr val="9C6563"/>
                  </a:gs>
                  <a:gs pos="58000">
                    <a:srgbClr val="80302D"/>
                  </a:gs>
                  <a:gs pos="71001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239" name="Oval 31"/>
              <p:cNvSpPr>
                <a:spLocks noChangeArrowheads="1"/>
              </p:cNvSpPr>
              <p:nvPr/>
            </p:nvSpPr>
            <p:spPr bwMode="auto">
              <a:xfrm>
                <a:off x="2983" y="2795"/>
                <a:ext cx="544" cy="544"/>
              </a:xfrm>
              <a:prstGeom prst="ellipse">
                <a:avLst/>
              </a:prstGeom>
              <a:gradFill rotWithShape="1"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1001">
                    <a:srgbClr val="83A7C3"/>
                  </a:gs>
                  <a:gs pos="52000">
                    <a:srgbClr val="FFFFFF"/>
                  </a:gs>
                  <a:gs pos="56000">
                    <a:srgbClr val="9C6563"/>
                  </a:gs>
                  <a:gs pos="58000">
                    <a:srgbClr val="80302D"/>
                  </a:gs>
                  <a:gs pos="71001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9pPr>
              </a:lstStyle>
              <a:p>
                <a:endParaRPr lang="en-US"/>
              </a:p>
            </p:txBody>
          </p:sp>
        </p:grpSp>
        <p:graphicFrame>
          <p:nvGraphicFramePr>
            <p:cNvPr id="9236" name="Object 32"/>
            <p:cNvGraphicFramePr>
              <a:graphicFrameLocks noChangeAspect="1"/>
            </p:cNvGraphicFramePr>
            <p:nvPr/>
          </p:nvGraphicFramePr>
          <p:xfrm>
            <a:off x="251" y="2018"/>
            <a:ext cx="1077" cy="1315"/>
          </p:xfrm>
          <a:graphic>
            <a:graphicData uri="http://schemas.openxmlformats.org/presentationml/2006/ole">
              <p:oleObj spid="_x0000_s9411" name="CorelDRAW" r:id="rId6" imgW="3886920" imgH="4754520" progId="">
                <p:embed/>
              </p:oleObj>
            </a:graphicData>
          </a:graphic>
        </p:graphicFrame>
      </p:grpSp>
      <p:grpSp>
        <p:nvGrpSpPr>
          <p:cNvPr id="88097" name="Group 33"/>
          <p:cNvGrpSpPr>
            <a:grpSpLocks/>
          </p:cNvGrpSpPr>
          <p:nvPr/>
        </p:nvGrpSpPr>
        <p:grpSpPr bwMode="auto">
          <a:xfrm>
            <a:off x="1965326" y="4318813"/>
            <a:ext cx="1817097" cy="688281"/>
            <a:chOff x="1245" y="2691"/>
            <a:chExt cx="1598" cy="481"/>
          </a:xfrm>
        </p:grpSpPr>
        <p:sp>
          <p:nvSpPr>
            <p:cNvPr id="9232" name="Line 34"/>
            <p:cNvSpPr>
              <a:spLocks noChangeShapeType="1"/>
            </p:cNvSpPr>
            <p:nvPr/>
          </p:nvSpPr>
          <p:spPr bwMode="auto">
            <a:xfrm>
              <a:off x="1245" y="2691"/>
              <a:ext cx="1574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Text Box 35"/>
            <p:cNvSpPr txBox="1">
              <a:spLocks noChangeArrowheads="1"/>
            </p:cNvSpPr>
            <p:nvPr/>
          </p:nvSpPr>
          <p:spPr bwMode="auto">
            <a:xfrm>
              <a:off x="2520" y="2720"/>
              <a:ext cx="273" cy="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NI-Helve" pitchFamily="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NI-Helve" pitchFamily="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NI-Helve" pitchFamily="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NI-Helve" pitchFamily="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NI-Helve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NI-Helve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NI-Helve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NI-Helve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NI-Helve" pitchFamily="2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dirty="0">
                  <a:solidFill>
                    <a:srgbClr val="FF0000"/>
                  </a:solidFill>
                  <a:latin typeface="Tahoma" panose="020B0604030504040204" pitchFamily="34" charset="0"/>
                </a:rPr>
                <a:t>a</a:t>
              </a:r>
            </a:p>
          </p:txBody>
        </p:sp>
        <p:sp>
          <p:nvSpPr>
            <p:cNvPr id="9234" name="Line 36"/>
            <p:cNvSpPr>
              <a:spLocks noChangeShapeType="1"/>
            </p:cNvSpPr>
            <p:nvPr/>
          </p:nvSpPr>
          <p:spPr bwMode="auto">
            <a:xfrm>
              <a:off x="2577" y="2853"/>
              <a:ext cx="26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8101" name="Group 37"/>
          <p:cNvGrpSpPr>
            <a:grpSpLocks/>
          </p:cNvGrpSpPr>
          <p:nvPr/>
        </p:nvGrpSpPr>
        <p:grpSpPr bwMode="auto">
          <a:xfrm>
            <a:off x="2020414" y="3557959"/>
            <a:ext cx="2747087" cy="641350"/>
            <a:chOff x="1245" y="2248"/>
            <a:chExt cx="1056" cy="404"/>
          </a:xfrm>
        </p:grpSpPr>
        <p:sp>
          <p:nvSpPr>
            <p:cNvPr id="9228" name="Line 38"/>
            <p:cNvSpPr>
              <a:spLocks noChangeShapeType="1"/>
            </p:cNvSpPr>
            <p:nvPr/>
          </p:nvSpPr>
          <p:spPr bwMode="auto">
            <a:xfrm>
              <a:off x="1245" y="2650"/>
              <a:ext cx="886" cy="0"/>
            </a:xfrm>
            <a:prstGeom prst="line">
              <a:avLst/>
            </a:prstGeom>
            <a:noFill/>
            <a:ln w="76200">
              <a:solidFill>
                <a:srgbClr val="66FF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9229" name="Group 39"/>
            <p:cNvGrpSpPr>
              <a:grpSpLocks/>
            </p:cNvGrpSpPr>
            <p:nvPr/>
          </p:nvGrpSpPr>
          <p:grpSpPr bwMode="auto">
            <a:xfrm>
              <a:off x="1932" y="2248"/>
              <a:ext cx="369" cy="404"/>
              <a:chOff x="1301" y="1153"/>
              <a:chExt cx="318" cy="172"/>
            </a:xfrm>
          </p:grpSpPr>
          <p:sp>
            <p:nvSpPr>
              <p:cNvPr id="9230" name="Text Box 40"/>
              <p:cNvSpPr txBox="1">
                <a:spLocks noChangeArrowheads="1"/>
              </p:cNvSpPr>
              <p:nvPr/>
            </p:nvSpPr>
            <p:spPr bwMode="auto">
              <a:xfrm>
                <a:off x="1301" y="1153"/>
                <a:ext cx="318" cy="1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vi-VN" sz="3600" dirty="0">
                    <a:solidFill>
                      <a:srgbClr val="66FF33"/>
                    </a:solidFill>
                    <a:latin typeface="Tahoma" panose="020B0604030504040204" pitchFamily="34" charset="0"/>
                  </a:rPr>
                  <a:t>F</a:t>
                </a:r>
                <a:endParaRPr lang="en-US" sz="3600" dirty="0">
                  <a:solidFill>
                    <a:srgbClr val="66FF33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231" name="Line 41"/>
              <p:cNvSpPr>
                <a:spLocks noChangeShapeType="1"/>
              </p:cNvSpPr>
              <p:nvPr/>
            </p:nvSpPr>
            <p:spPr bwMode="auto">
              <a:xfrm>
                <a:off x="1318" y="1153"/>
                <a:ext cx="141" cy="0"/>
              </a:xfrm>
              <a:prstGeom prst="line">
                <a:avLst/>
              </a:prstGeom>
              <a:noFill/>
              <a:ln w="38100">
                <a:solidFill>
                  <a:srgbClr val="66FF3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9223" name="AutoShape 42"/>
          <p:cNvSpPr>
            <a:spLocks noChangeArrowheads="1"/>
          </p:cNvSpPr>
          <p:nvPr/>
        </p:nvSpPr>
        <p:spPr bwMode="auto">
          <a:xfrm>
            <a:off x="-3805238" y="0"/>
            <a:ext cx="9766301" cy="9766300"/>
          </a:xfrm>
          <a:custGeom>
            <a:avLst/>
            <a:gdLst>
              <a:gd name="T0" fmla="*/ 4883151 w 21600"/>
              <a:gd name="T1" fmla="*/ 0 h 21600"/>
              <a:gd name="T2" fmla="*/ 1430130 w 21600"/>
              <a:gd name="T3" fmla="*/ 1430130 h 21600"/>
              <a:gd name="T4" fmla="*/ 0 w 21600"/>
              <a:gd name="T5" fmla="*/ 4883150 h 21600"/>
              <a:gd name="T6" fmla="*/ 1430130 w 21600"/>
              <a:gd name="T7" fmla="*/ 8336170 h 21600"/>
              <a:gd name="T8" fmla="*/ 4883151 w 21600"/>
              <a:gd name="T9" fmla="*/ 9766300 h 21600"/>
              <a:gd name="T10" fmla="*/ 8336171 w 21600"/>
              <a:gd name="T11" fmla="*/ 8336170 h 21600"/>
              <a:gd name="T12" fmla="*/ 9766301 w 21600"/>
              <a:gd name="T13" fmla="*/ 4883150 h 21600"/>
              <a:gd name="T14" fmla="*/ 8336171 w 21600"/>
              <a:gd name="T15" fmla="*/ 143013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0509" y="10800"/>
                </a:moveTo>
                <a:cubicBezTo>
                  <a:pt x="10509" y="10961"/>
                  <a:pt x="10639" y="11091"/>
                  <a:pt x="10800" y="11091"/>
                </a:cubicBezTo>
                <a:cubicBezTo>
                  <a:pt x="10961" y="11091"/>
                  <a:pt x="11091" y="10961"/>
                  <a:pt x="11091" y="10800"/>
                </a:cubicBezTo>
                <a:cubicBezTo>
                  <a:pt x="11091" y="10639"/>
                  <a:pt x="10961" y="10509"/>
                  <a:pt x="10800" y="10509"/>
                </a:cubicBezTo>
                <a:cubicBezTo>
                  <a:pt x="10639" y="10509"/>
                  <a:pt x="10509" y="10639"/>
                  <a:pt x="10509" y="10800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11" name="Text Box 47"/>
          <p:cNvSpPr txBox="1">
            <a:spLocks noChangeArrowheads="1"/>
          </p:cNvSpPr>
          <p:nvPr/>
        </p:nvSpPr>
        <p:spPr bwMode="auto">
          <a:xfrm>
            <a:off x="3276600" y="1628775"/>
            <a:ext cx="1439863" cy="650875"/>
          </a:xfrm>
          <a:prstGeom prst="rect">
            <a:avLst/>
          </a:prstGeom>
          <a:solidFill>
            <a:schemeClr val="accent2"/>
          </a:solidFill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NI-Helve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NI-Helve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NI-Helve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NI-Helve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NI-Helv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Helv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Helv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Helv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Helve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3600">
                <a:solidFill>
                  <a:srgbClr val="FFFF00"/>
                </a:solidFill>
              </a:rPr>
              <a:t> a ~ F </a:t>
            </a:r>
            <a:endParaRPr lang="en-US" sz="3600">
              <a:solidFill>
                <a:srgbClr val="FFFF00"/>
              </a:solidFill>
            </a:endParaRPr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6350" y="3175"/>
            <a:ext cx="9137650" cy="892552"/>
          </a:xfrm>
          <a:prstGeom prst="rect">
            <a:avLst/>
          </a:prstGeom>
          <a:solidFill>
            <a:srgbClr val="FFFFFF"/>
          </a:solidFill>
          <a:ln w="19050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spc="200" dirty="0" err="1">
                <a:solidFill>
                  <a:srgbClr val="333399"/>
                </a:solidFill>
                <a:latin typeface="VNI-Disney" panose="00000400000000000000" pitchFamily="2" charset="0"/>
              </a:rPr>
              <a:t>Baøi</a:t>
            </a:r>
            <a:r>
              <a:rPr lang="en-US" sz="2800" b="1" spc="200" dirty="0">
                <a:solidFill>
                  <a:srgbClr val="333399"/>
                </a:solidFill>
                <a:latin typeface="VNI-Disney" panose="00000400000000000000" pitchFamily="2" charset="0"/>
              </a:rPr>
              <a:t> 10:  BA ÑÒNH LUAÄT NEWTON</a:t>
            </a:r>
          </a:p>
          <a:p>
            <a:pPr marL="0" indent="0" eaLnBrk="1" hangingPunct="1">
              <a:spcAft>
                <a:spcPts val="600"/>
              </a:spcAft>
              <a:defRPr/>
            </a:pPr>
            <a:r>
              <a:rPr lang="en-US" b="1" dirty="0">
                <a:solidFill>
                  <a:srgbClr val="006600"/>
                </a:solidFill>
                <a:latin typeface="VNI-Times" pitchFamily="2" charset="0"/>
              </a:rPr>
              <a:t>2. ÑÒNH LUẬT II NEWTON: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732F4299-6FEB-4C4B-8345-633BE4CB7E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17551">
        <p15:prstTrans prst="fallOver"/>
      </p:transition>
    </mc:Choice>
    <mc:Fallback>
      <p:transition spd="slow" advTm="175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000"/>
                                        <p:tgtEl>
                                          <p:spTgt spid="88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mph" presetSubtype="0" repeatCount="3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3" dur="25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304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5" dur="25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8000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8000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8000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8000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2000"/>
                                        <p:tgtEl>
                                          <p:spTgt spid="88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1.0276 2.22222E-6 " pathEditMode="relative" rAng="0" ptsTypes="AA">
                                      <p:cBhvr>
                                        <p:cTn id="28" dur="575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7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7.40741E-7 L 1.03698 7.40741E-7 " pathEditMode="relative" rAng="0" ptsTypes="AA">
                                      <p:cBhvr>
                                        <p:cTn id="30" dur="5750" fill="hold"/>
                                        <p:tgtEl>
                                          <p:spTgt spid="88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4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1 0.00116 L 1.01007 -0.00116 " pathEditMode="relative" rAng="0" ptsTypes="AA">
                                      <p:cBhvr>
                                        <p:cTn id="32" dur="5750" fill="hold"/>
                                        <p:tgtEl>
                                          <p:spTgt spid="880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8" y="-11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3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8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8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81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1" name="Group 3"/>
          <p:cNvGrpSpPr>
            <a:grpSpLocks/>
          </p:cNvGrpSpPr>
          <p:nvPr/>
        </p:nvGrpSpPr>
        <p:grpSpPr bwMode="auto">
          <a:xfrm>
            <a:off x="-3790950" y="57150"/>
            <a:ext cx="9766300" cy="9766300"/>
            <a:chOff x="-2699" y="-303"/>
            <a:chExt cx="6818" cy="6818"/>
          </a:xfrm>
        </p:grpSpPr>
        <p:graphicFrame>
          <p:nvGraphicFramePr>
            <p:cNvPr id="10290" name="Object 4"/>
            <p:cNvGraphicFramePr>
              <a:graphicFrameLocks noChangeAspect="1"/>
            </p:cNvGraphicFramePr>
            <p:nvPr/>
          </p:nvGraphicFramePr>
          <p:xfrm>
            <a:off x="211" y="3203"/>
            <a:ext cx="573" cy="923"/>
          </p:xfrm>
          <a:graphic>
            <a:graphicData uri="http://schemas.openxmlformats.org/presentationml/2006/ole">
              <p:oleObj spid="_x0000_s10433" name="CorelDRAW" r:id="rId4" imgW="1609560" imgH="2595960" progId="">
                <p:embed/>
              </p:oleObj>
            </a:graphicData>
          </a:graphic>
        </p:graphicFrame>
        <p:sp>
          <p:nvSpPr>
            <p:cNvPr id="10291" name="AutoShape 5"/>
            <p:cNvSpPr>
              <a:spLocks noChangeArrowheads="1"/>
            </p:cNvSpPr>
            <p:nvPr/>
          </p:nvSpPr>
          <p:spPr bwMode="auto">
            <a:xfrm>
              <a:off x="-2699" y="-303"/>
              <a:ext cx="6818" cy="6818"/>
            </a:xfrm>
            <a:custGeom>
              <a:avLst/>
              <a:gdLst>
                <a:gd name="T0" fmla="*/ 3409 w 21600"/>
                <a:gd name="T1" fmla="*/ 0 h 21600"/>
                <a:gd name="T2" fmla="*/ 998 w 21600"/>
                <a:gd name="T3" fmla="*/ 998 h 21600"/>
                <a:gd name="T4" fmla="*/ 0 w 21600"/>
                <a:gd name="T5" fmla="*/ 3409 h 21600"/>
                <a:gd name="T6" fmla="*/ 998 w 21600"/>
                <a:gd name="T7" fmla="*/ 5820 h 21600"/>
                <a:gd name="T8" fmla="*/ 3409 w 21600"/>
                <a:gd name="T9" fmla="*/ 6818 h 21600"/>
                <a:gd name="T10" fmla="*/ 5820 w 21600"/>
                <a:gd name="T11" fmla="*/ 5820 h 21600"/>
                <a:gd name="T12" fmla="*/ 6818 w 21600"/>
                <a:gd name="T13" fmla="*/ 3409 h 21600"/>
                <a:gd name="T14" fmla="*/ 5820 w 21600"/>
                <a:gd name="T15" fmla="*/ 998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2 w 21600"/>
                <a:gd name="T25" fmla="*/ 3162 h 21600"/>
                <a:gd name="T26" fmla="*/ 18438 w 21600"/>
                <a:gd name="T27" fmla="*/ 18438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509" y="10800"/>
                  </a:moveTo>
                  <a:cubicBezTo>
                    <a:pt x="10509" y="10961"/>
                    <a:pt x="10639" y="11091"/>
                    <a:pt x="10800" y="11091"/>
                  </a:cubicBezTo>
                  <a:cubicBezTo>
                    <a:pt x="10961" y="11091"/>
                    <a:pt x="11091" y="10961"/>
                    <a:pt x="11091" y="10800"/>
                  </a:cubicBezTo>
                  <a:cubicBezTo>
                    <a:pt x="11091" y="10639"/>
                    <a:pt x="10961" y="10509"/>
                    <a:pt x="10800" y="10509"/>
                  </a:cubicBezTo>
                  <a:cubicBezTo>
                    <a:pt x="10639" y="10509"/>
                    <a:pt x="10509" y="10639"/>
                    <a:pt x="10509" y="10800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9094" name="Group 6"/>
          <p:cNvGrpSpPr>
            <a:grpSpLocks/>
          </p:cNvGrpSpPr>
          <p:nvPr/>
        </p:nvGrpSpPr>
        <p:grpSpPr bwMode="auto">
          <a:xfrm>
            <a:off x="-3790950" y="57150"/>
            <a:ext cx="9766300" cy="9766300"/>
            <a:chOff x="-2699" y="-303"/>
            <a:chExt cx="6818" cy="6818"/>
          </a:xfrm>
        </p:grpSpPr>
        <p:graphicFrame>
          <p:nvGraphicFramePr>
            <p:cNvPr id="10288" name="Object 7"/>
            <p:cNvGraphicFramePr>
              <a:graphicFrameLocks noChangeAspect="1"/>
            </p:cNvGraphicFramePr>
            <p:nvPr/>
          </p:nvGraphicFramePr>
          <p:xfrm>
            <a:off x="603" y="3246"/>
            <a:ext cx="644" cy="882"/>
          </p:xfrm>
          <a:graphic>
            <a:graphicData uri="http://schemas.openxmlformats.org/presentationml/2006/ole">
              <p:oleObj spid="_x0000_s10434" name="CorelDRAW" r:id="rId5" imgW="1811160" imgH="2478960" progId="">
                <p:embed/>
              </p:oleObj>
            </a:graphicData>
          </a:graphic>
        </p:graphicFrame>
        <p:sp>
          <p:nvSpPr>
            <p:cNvPr id="10289" name="AutoShape 8"/>
            <p:cNvSpPr>
              <a:spLocks noChangeArrowheads="1"/>
            </p:cNvSpPr>
            <p:nvPr/>
          </p:nvSpPr>
          <p:spPr bwMode="auto">
            <a:xfrm>
              <a:off x="-2699" y="-303"/>
              <a:ext cx="6818" cy="6818"/>
            </a:xfrm>
            <a:custGeom>
              <a:avLst/>
              <a:gdLst>
                <a:gd name="T0" fmla="*/ 3409 w 21600"/>
                <a:gd name="T1" fmla="*/ 0 h 21600"/>
                <a:gd name="T2" fmla="*/ 998 w 21600"/>
                <a:gd name="T3" fmla="*/ 998 h 21600"/>
                <a:gd name="T4" fmla="*/ 0 w 21600"/>
                <a:gd name="T5" fmla="*/ 3409 h 21600"/>
                <a:gd name="T6" fmla="*/ 998 w 21600"/>
                <a:gd name="T7" fmla="*/ 5820 h 21600"/>
                <a:gd name="T8" fmla="*/ 3409 w 21600"/>
                <a:gd name="T9" fmla="*/ 6818 h 21600"/>
                <a:gd name="T10" fmla="*/ 5820 w 21600"/>
                <a:gd name="T11" fmla="*/ 5820 h 21600"/>
                <a:gd name="T12" fmla="*/ 6818 w 21600"/>
                <a:gd name="T13" fmla="*/ 3409 h 21600"/>
                <a:gd name="T14" fmla="*/ 5820 w 21600"/>
                <a:gd name="T15" fmla="*/ 998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2 w 21600"/>
                <a:gd name="T25" fmla="*/ 3162 h 21600"/>
                <a:gd name="T26" fmla="*/ 18438 w 21600"/>
                <a:gd name="T27" fmla="*/ 18438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509" y="10800"/>
                  </a:moveTo>
                  <a:cubicBezTo>
                    <a:pt x="10509" y="10961"/>
                    <a:pt x="10639" y="11091"/>
                    <a:pt x="10800" y="11091"/>
                  </a:cubicBezTo>
                  <a:cubicBezTo>
                    <a:pt x="10961" y="11091"/>
                    <a:pt x="11091" y="10961"/>
                    <a:pt x="11091" y="10800"/>
                  </a:cubicBezTo>
                  <a:cubicBezTo>
                    <a:pt x="11091" y="10639"/>
                    <a:pt x="10961" y="10509"/>
                    <a:pt x="10800" y="10509"/>
                  </a:cubicBezTo>
                  <a:cubicBezTo>
                    <a:pt x="10639" y="10509"/>
                    <a:pt x="10509" y="10639"/>
                    <a:pt x="10509" y="10800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44" name="AutoShape 42"/>
          <p:cNvSpPr>
            <a:spLocks noChangeArrowheads="1"/>
          </p:cNvSpPr>
          <p:nvPr/>
        </p:nvSpPr>
        <p:spPr bwMode="auto">
          <a:xfrm>
            <a:off x="-3805238" y="0"/>
            <a:ext cx="9766301" cy="9766300"/>
          </a:xfrm>
          <a:custGeom>
            <a:avLst/>
            <a:gdLst>
              <a:gd name="T0" fmla="*/ 4883151 w 21600"/>
              <a:gd name="T1" fmla="*/ 0 h 21600"/>
              <a:gd name="T2" fmla="*/ 1430130 w 21600"/>
              <a:gd name="T3" fmla="*/ 1430130 h 21600"/>
              <a:gd name="T4" fmla="*/ 0 w 21600"/>
              <a:gd name="T5" fmla="*/ 4883150 h 21600"/>
              <a:gd name="T6" fmla="*/ 1430130 w 21600"/>
              <a:gd name="T7" fmla="*/ 8336170 h 21600"/>
              <a:gd name="T8" fmla="*/ 4883151 w 21600"/>
              <a:gd name="T9" fmla="*/ 9766300 h 21600"/>
              <a:gd name="T10" fmla="*/ 8336171 w 21600"/>
              <a:gd name="T11" fmla="*/ 8336170 h 21600"/>
              <a:gd name="T12" fmla="*/ 9766301 w 21600"/>
              <a:gd name="T13" fmla="*/ 4883150 h 21600"/>
              <a:gd name="T14" fmla="*/ 8336171 w 21600"/>
              <a:gd name="T15" fmla="*/ 143013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0509" y="10800"/>
                </a:moveTo>
                <a:cubicBezTo>
                  <a:pt x="10509" y="10961"/>
                  <a:pt x="10639" y="11091"/>
                  <a:pt x="10800" y="11091"/>
                </a:cubicBezTo>
                <a:cubicBezTo>
                  <a:pt x="10961" y="11091"/>
                  <a:pt x="11091" y="10961"/>
                  <a:pt x="11091" y="10800"/>
                </a:cubicBezTo>
                <a:cubicBezTo>
                  <a:pt x="11091" y="10639"/>
                  <a:pt x="10961" y="10509"/>
                  <a:pt x="10800" y="10509"/>
                </a:cubicBezTo>
                <a:cubicBezTo>
                  <a:pt x="10639" y="10509"/>
                  <a:pt x="10509" y="10639"/>
                  <a:pt x="10509" y="10800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9155" name="Group 67"/>
          <p:cNvGrpSpPr>
            <a:grpSpLocks/>
          </p:cNvGrpSpPr>
          <p:nvPr/>
        </p:nvGrpSpPr>
        <p:grpSpPr bwMode="auto">
          <a:xfrm>
            <a:off x="398463" y="3224213"/>
            <a:ext cx="4678362" cy="3130550"/>
            <a:chOff x="251" y="2018"/>
            <a:chExt cx="2947" cy="1972"/>
          </a:xfrm>
        </p:grpSpPr>
        <p:grpSp>
          <p:nvGrpSpPr>
            <p:cNvPr id="10265" name="Group 45"/>
            <p:cNvGrpSpPr>
              <a:grpSpLocks/>
            </p:cNvGrpSpPr>
            <p:nvPr/>
          </p:nvGrpSpPr>
          <p:grpSpPr bwMode="auto">
            <a:xfrm>
              <a:off x="882" y="2614"/>
              <a:ext cx="2316" cy="1376"/>
              <a:chOff x="886" y="2607"/>
              <a:chExt cx="2316" cy="1376"/>
            </a:xfrm>
          </p:grpSpPr>
          <p:sp>
            <p:nvSpPr>
              <p:cNvPr id="10267" name="AutoShape 46"/>
              <p:cNvSpPr>
                <a:spLocks noChangeArrowheads="1"/>
              </p:cNvSpPr>
              <p:nvPr/>
            </p:nvSpPr>
            <p:spPr bwMode="auto">
              <a:xfrm flipH="1" flipV="1">
                <a:off x="1354" y="2607"/>
                <a:ext cx="260" cy="602"/>
              </a:xfrm>
              <a:prstGeom prst="rtTriangle">
                <a:avLst/>
              </a:prstGeom>
              <a:noFill/>
              <a:ln w="38100" algn="ctr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68" name="AutoShape 47"/>
              <p:cNvSpPr>
                <a:spLocks noChangeArrowheads="1"/>
              </p:cNvSpPr>
              <p:nvPr/>
            </p:nvSpPr>
            <p:spPr bwMode="auto">
              <a:xfrm flipH="1" flipV="1">
                <a:off x="1250" y="3508"/>
                <a:ext cx="1952" cy="301"/>
              </a:xfrm>
              <a:prstGeom prst="parallelogram">
                <a:avLst>
                  <a:gd name="adj" fmla="val 121415"/>
                </a:avLst>
              </a:prstGeom>
              <a:solidFill>
                <a:srgbClr val="15190D"/>
              </a:solidFill>
              <a:ln w="38100" algn="ctr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69" name="AutoShape 48"/>
              <p:cNvSpPr>
                <a:spLocks noChangeArrowheads="1"/>
              </p:cNvSpPr>
              <p:nvPr/>
            </p:nvSpPr>
            <p:spPr bwMode="auto">
              <a:xfrm rot="16200000" flipH="1">
                <a:off x="837" y="3025"/>
                <a:ext cx="1201" cy="365"/>
              </a:xfrm>
              <a:prstGeom prst="parallelogram">
                <a:avLst>
                  <a:gd name="adj" fmla="val 82260"/>
                </a:avLst>
              </a:prstGeom>
              <a:solidFill>
                <a:srgbClr val="15190D"/>
              </a:solidFill>
              <a:ln w="38100" algn="ctr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70" name="Rectangle 49"/>
              <p:cNvSpPr>
                <a:spLocks noChangeArrowheads="1"/>
              </p:cNvSpPr>
              <p:nvPr/>
            </p:nvSpPr>
            <p:spPr bwMode="auto">
              <a:xfrm>
                <a:off x="1615" y="2607"/>
                <a:ext cx="1587" cy="901"/>
              </a:xfrm>
              <a:prstGeom prst="rect">
                <a:avLst/>
              </a:prstGeom>
              <a:solidFill>
                <a:srgbClr val="15190D"/>
              </a:solidFill>
              <a:ln w="38100" algn="ctr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71" name="AutoShape 50"/>
              <p:cNvSpPr>
                <a:spLocks noChangeArrowheads="1"/>
              </p:cNvSpPr>
              <p:nvPr/>
            </p:nvSpPr>
            <p:spPr bwMode="auto">
              <a:xfrm>
                <a:off x="1610" y="2795"/>
                <a:ext cx="1270" cy="907"/>
              </a:xfrm>
              <a:prstGeom prst="can">
                <a:avLst>
                  <a:gd name="adj" fmla="val 25000"/>
                </a:avLst>
              </a:prstGeom>
              <a:solidFill>
                <a:srgbClr val="FF9999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72" name="Rectangle 51"/>
              <p:cNvSpPr>
                <a:spLocks noChangeArrowheads="1"/>
              </p:cNvSpPr>
              <p:nvPr/>
            </p:nvSpPr>
            <p:spPr bwMode="auto">
              <a:xfrm>
                <a:off x="1245" y="2904"/>
                <a:ext cx="312" cy="450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73" name="Rectangle 52"/>
              <p:cNvSpPr>
                <a:spLocks noChangeArrowheads="1"/>
              </p:cNvSpPr>
              <p:nvPr/>
            </p:nvSpPr>
            <p:spPr bwMode="auto">
              <a:xfrm>
                <a:off x="1560" y="2904"/>
                <a:ext cx="312" cy="450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74" name="Rectangle 53"/>
              <p:cNvSpPr>
                <a:spLocks noChangeArrowheads="1"/>
              </p:cNvSpPr>
              <p:nvPr/>
            </p:nvSpPr>
            <p:spPr bwMode="auto">
              <a:xfrm>
                <a:off x="1874" y="2904"/>
                <a:ext cx="313" cy="450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75" name="Rectangle 54"/>
              <p:cNvSpPr>
                <a:spLocks noChangeArrowheads="1"/>
              </p:cNvSpPr>
              <p:nvPr/>
            </p:nvSpPr>
            <p:spPr bwMode="auto">
              <a:xfrm>
                <a:off x="2197" y="2904"/>
                <a:ext cx="313" cy="450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76" name="Rectangle 55"/>
              <p:cNvSpPr>
                <a:spLocks noChangeArrowheads="1"/>
              </p:cNvSpPr>
              <p:nvPr/>
            </p:nvSpPr>
            <p:spPr bwMode="auto">
              <a:xfrm>
                <a:off x="2512" y="2904"/>
                <a:ext cx="313" cy="450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77" name="Rectangle 56"/>
              <p:cNvSpPr>
                <a:spLocks noChangeArrowheads="1"/>
              </p:cNvSpPr>
              <p:nvPr/>
            </p:nvSpPr>
            <p:spPr bwMode="auto">
              <a:xfrm>
                <a:off x="1245" y="3358"/>
                <a:ext cx="312" cy="450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78" name="Rectangle 57"/>
              <p:cNvSpPr>
                <a:spLocks noChangeArrowheads="1"/>
              </p:cNvSpPr>
              <p:nvPr/>
            </p:nvSpPr>
            <p:spPr bwMode="auto">
              <a:xfrm>
                <a:off x="1560" y="3358"/>
                <a:ext cx="312" cy="450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79" name="Rectangle 58"/>
              <p:cNvSpPr>
                <a:spLocks noChangeArrowheads="1"/>
              </p:cNvSpPr>
              <p:nvPr/>
            </p:nvSpPr>
            <p:spPr bwMode="auto">
              <a:xfrm>
                <a:off x="1874" y="3358"/>
                <a:ext cx="313" cy="450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80" name="Rectangle 59"/>
              <p:cNvSpPr>
                <a:spLocks noChangeArrowheads="1"/>
              </p:cNvSpPr>
              <p:nvPr/>
            </p:nvSpPr>
            <p:spPr bwMode="auto">
              <a:xfrm>
                <a:off x="2197" y="3358"/>
                <a:ext cx="313" cy="450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81" name="Rectangle 60"/>
              <p:cNvSpPr>
                <a:spLocks noChangeArrowheads="1"/>
              </p:cNvSpPr>
              <p:nvPr/>
            </p:nvSpPr>
            <p:spPr bwMode="auto">
              <a:xfrm>
                <a:off x="2512" y="3358"/>
                <a:ext cx="313" cy="450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82" name="AutoShape 61"/>
              <p:cNvSpPr>
                <a:spLocks noChangeArrowheads="1"/>
              </p:cNvSpPr>
              <p:nvPr/>
            </p:nvSpPr>
            <p:spPr bwMode="auto">
              <a:xfrm rot="16200000" flipH="1">
                <a:off x="2419" y="3025"/>
                <a:ext cx="1201" cy="365"/>
              </a:xfrm>
              <a:prstGeom prst="parallelogram">
                <a:avLst>
                  <a:gd name="adj" fmla="val 82260"/>
                </a:avLst>
              </a:prstGeom>
              <a:noFill/>
              <a:ln w="38100" algn="ctr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83" name="AutoShape 62"/>
              <p:cNvSpPr>
                <a:spLocks noChangeArrowheads="1"/>
              </p:cNvSpPr>
              <p:nvPr/>
            </p:nvSpPr>
            <p:spPr bwMode="auto">
              <a:xfrm flipH="1" flipV="1">
                <a:off x="1250" y="2607"/>
                <a:ext cx="1952" cy="301"/>
              </a:xfrm>
              <a:prstGeom prst="parallelogram">
                <a:avLst>
                  <a:gd name="adj" fmla="val 121415"/>
                </a:avLst>
              </a:prstGeom>
              <a:noFill/>
              <a:ln w="38100" algn="ctr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84" name="AutoShape 63"/>
              <p:cNvSpPr>
                <a:spLocks noChangeArrowheads="1"/>
              </p:cNvSpPr>
              <p:nvPr/>
            </p:nvSpPr>
            <p:spPr bwMode="auto">
              <a:xfrm flipH="1" flipV="1">
                <a:off x="991" y="2908"/>
                <a:ext cx="260" cy="601"/>
              </a:xfrm>
              <a:prstGeom prst="rtTriangle">
                <a:avLst/>
              </a:prstGeom>
              <a:noFill/>
              <a:ln w="38100" algn="ctr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85" name="AutoShape 64"/>
              <p:cNvSpPr>
                <a:spLocks noChangeArrowheads="1"/>
              </p:cNvSpPr>
              <p:nvPr/>
            </p:nvSpPr>
            <p:spPr bwMode="auto">
              <a:xfrm rot="2932033" flipV="1">
                <a:off x="1148" y="2445"/>
                <a:ext cx="88" cy="612"/>
              </a:xfrm>
              <a:prstGeom prst="can">
                <a:avLst>
                  <a:gd name="adj" fmla="val 22860"/>
                </a:avLst>
              </a:prstGeom>
              <a:solidFill>
                <a:srgbClr val="15190D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86" name="Oval 65"/>
              <p:cNvSpPr>
                <a:spLocks noChangeArrowheads="1"/>
              </p:cNvSpPr>
              <p:nvPr/>
            </p:nvSpPr>
            <p:spPr bwMode="auto">
              <a:xfrm>
                <a:off x="1406" y="3683"/>
                <a:ext cx="312" cy="300"/>
              </a:xfrm>
              <a:prstGeom prst="ellipse">
                <a:avLst/>
              </a:prstGeom>
              <a:gradFill rotWithShape="1"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1001">
                    <a:srgbClr val="83A7C3"/>
                  </a:gs>
                  <a:gs pos="52000">
                    <a:srgbClr val="FFFFFF"/>
                  </a:gs>
                  <a:gs pos="56000">
                    <a:srgbClr val="9C6563"/>
                  </a:gs>
                  <a:gs pos="58000">
                    <a:srgbClr val="80302D"/>
                  </a:gs>
                  <a:gs pos="71001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87" name="Oval 66"/>
              <p:cNvSpPr>
                <a:spLocks noChangeArrowheads="1"/>
              </p:cNvSpPr>
              <p:nvPr/>
            </p:nvSpPr>
            <p:spPr bwMode="auto">
              <a:xfrm>
                <a:off x="2350" y="3683"/>
                <a:ext cx="312" cy="300"/>
              </a:xfrm>
              <a:prstGeom prst="ellipse">
                <a:avLst/>
              </a:prstGeom>
              <a:gradFill rotWithShape="1"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1001">
                    <a:srgbClr val="83A7C3"/>
                  </a:gs>
                  <a:gs pos="52000">
                    <a:srgbClr val="FFFFFF"/>
                  </a:gs>
                  <a:gs pos="56000">
                    <a:srgbClr val="9C6563"/>
                  </a:gs>
                  <a:gs pos="58000">
                    <a:srgbClr val="80302D"/>
                  </a:gs>
                  <a:gs pos="71001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9pPr>
              </a:lstStyle>
              <a:p>
                <a:endParaRPr lang="en-US"/>
              </a:p>
            </p:txBody>
          </p:sp>
        </p:grpSp>
        <p:graphicFrame>
          <p:nvGraphicFramePr>
            <p:cNvPr id="10266" name="Object 32"/>
            <p:cNvGraphicFramePr>
              <a:graphicFrameLocks noChangeAspect="1"/>
            </p:cNvGraphicFramePr>
            <p:nvPr/>
          </p:nvGraphicFramePr>
          <p:xfrm>
            <a:off x="251" y="2018"/>
            <a:ext cx="1079" cy="1315"/>
          </p:xfrm>
          <a:graphic>
            <a:graphicData uri="http://schemas.openxmlformats.org/presentationml/2006/ole">
              <p:oleObj spid="_x0000_s10435" name="CorelDRAW" r:id="rId6" imgW="3886920" imgH="4754520" progId="">
                <p:embed/>
              </p:oleObj>
            </a:graphicData>
          </a:graphic>
        </p:graphicFrame>
      </p:grpSp>
      <p:grpSp>
        <p:nvGrpSpPr>
          <p:cNvPr id="89125" name="Group 37"/>
          <p:cNvGrpSpPr>
            <a:grpSpLocks/>
          </p:cNvGrpSpPr>
          <p:nvPr/>
        </p:nvGrpSpPr>
        <p:grpSpPr bwMode="auto">
          <a:xfrm>
            <a:off x="1987550" y="3602038"/>
            <a:ext cx="2595563" cy="773112"/>
            <a:chOff x="1245" y="2163"/>
            <a:chExt cx="941" cy="487"/>
          </a:xfrm>
        </p:grpSpPr>
        <p:sp>
          <p:nvSpPr>
            <p:cNvPr id="10261" name="Line 38"/>
            <p:cNvSpPr>
              <a:spLocks noChangeShapeType="1"/>
            </p:cNvSpPr>
            <p:nvPr/>
          </p:nvSpPr>
          <p:spPr bwMode="auto">
            <a:xfrm>
              <a:off x="1245" y="2650"/>
              <a:ext cx="886" cy="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2" name="Group 39"/>
            <p:cNvGrpSpPr>
              <a:grpSpLocks/>
            </p:cNvGrpSpPr>
            <p:nvPr/>
          </p:nvGrpSpPr>
          <p:grpSpPr bwMode="auto">
            <a:xfrm>
              <a:off x="1817" y="2163"/>
              <a:ext cx="369" cy="404"/>
              <a:chOff x="1202" y="1117"/>
              <a:chExt cx="318" cy="172"/>
            </a:xfrm>
          </p:grpSpPr>
          <p:sp>
            <p:nvSpPr>
              <p:cNvPr id="10263" name="Text Box 40"/>
              <p:cNvSpPr txBox="1">
                <a:spLocks noChangeArrowheads="1"/>
              </p:cNvSpPr>
              <p:nvPr/>
            </p:nvSpPr>
            <p:spPr bwMode="auto">
              <a:xfrm>
                <a:off x="1202" y="1117"/>
                <a:ext cx="318" cy="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3600">
                    <a:solidFill>
                      <a:srgbClr val="99FF33"/>
                    </a:solidFill>
                    <a:latin typeface="Tahoma" panose="020B0604030504040204" pitchFamily="34" charset="0"/>
                  </a:rPr>
                  <a:t>  </a:t>
                </a:r>
                <a:r>
                  <a:rPr lang="vi-VN" sz="3600">
                    <a:solidFill>
                      <a:srgbClr val="FF3300"/>
                    </a:solidFill>
                    <a:latin typeface="Tahoma" panose="020B0604030504040204" pitchFamily="34" charset="0"/>
                  </a:rPr>
                  <a:t>F</a:t>
                </a:r>
                <a:endParaRPr lang="en-US" sz="3600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264" name="Line 41"/>
              <p:cNvSpPr>
                <a:spLocks noChangeShapeType="1"/>
              </p:cNvSpPr>
              <p:nvPr/>
            </p:nvSpPr>
            <p:spPr bwMode="auto">
              <a:xfrm>
                <a:off x="1280" y="1132"/>
                <a:ext cx="194" cy="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9166" name="Group 78"/>
          <p:cNvGrpSpPr>
            <a:grpSpLocks/>
          </p:cNvGrpSpPr>
          <p:nvPr/>
        </p:nvGrpSpPr>
        <p:grpSpPr bwMode="auto">
          <a:xfrm>
            <a:off x="3306763" y="1557338"/>
            <a:ext cx="1770062" cy="1223962"/>
            <a:chOff x="1221" y="935"/>
            <a:chExt cx="1115" cy="771"/>
          </a:xfrm>
        </p:grpSpPr>
        <p:sp>
          <p:nvSpPr>
            <p:cNvPr id="10255" name="Rectangle 77"/>
            <p:cNvSpPr>
              <a:spLocks noChangeArrowheads="1"/>
            </p:cNvSpPr>
            <p:nvPr/>
          </p:nvSpPr>
          <p:spPr bwMode="auto">
            <a:xfrm>
              <a:off x="1260" y="935"/>
              <a:ext cx="998" cy="77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NI-Helve" pitchFamily="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NI-Helve" pitchFamily="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NI-Helve" pitchFamily="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NI-Helve" pitchFamily="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NI-Helve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NI-Helve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NI-Helve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NI-Helve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NI-Helve" pitchFamily="2" charset="0"/>
                </a:defRPr>
              </a:lvl9pPr>
            </a:lstStyle>
            <a:p>
              <a:endParaRPr lang="en-US"/>
            </a:p>
          </p:txBody>
        </p:sp>
        <p:grpSp>
          <p:nvGrpSpPr>
            <p:cNvPr id="10256" name="Group 76"/>
            <p:cNvGrpSpPr>
              <a:grpSpLocks/>
            </p:cNvGrpSpPr>
            <p:nvPr/>
          </p:nvGrpSpPr>
          <p:grpSpPr bwMode="auto">
            <a:xfrm>
              <a:off x="1221" y="935"/>
              <a:ext cx="1115" cy="767"/>
              <a:chOff x="1221" y="935"/>
              <a:chExt cx="1115" cy="767"/>
            </a:xfrm>
          </p:grpSpPr>
          <p:sp>
            <p:nvSpPr>
              <p:cNvPr id="10257" name="Text Box 71"/>
              <p:cNvSpPr txBox="1">
                <a:spLocks noChangeArrowheads="1"/>
              </p:cNvSpPr>
              <p:nvPr/>
            </p:nvSpPr>
            <p:spPr bwMode="auto">
              <a:xfrm>
                <a:off x="1221" y="1130"/>
                <a:ext cx="635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vi-VN" sz="3600">
                    <a:solidFill>
                      <a:srgbClr val="FFFF66"/>
                    </a:solidFill>
                  </a:rPr>
                  <a:t> a ~  </a:t>
                </a:r>
                <a:endParaRPr lang="en-US" sz="3600">
                  <a:solidFill>
                    <a:srgbClr val="FFFF66"/>
                  </a:solidFill>
                </a:endParaRPr>
              </a:p>
            </p:txBody>
          </p:sp>
          <p:sp>
            <p:nvSpPr>
              <p:cNvPr id="10258" name="Text Box 73"/>
              <p:cNvSpPr txBox="1">
                <a:spLocks noChangeArrowheads="1"/>
              </p:cNvSpPr>
              <p:nvPr/>
            </p:nvSpPr>
            <p:spPr bwMode="auto">
              <a:xfrm>
                <a:off x="1701" y="1298"/>
                <a:ext cx="635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vi-VN" sz="3600" b="1">
                    <a:solidFill>
                      <a:srgbClr val="FFFF66"/>
                    </a:solidFill>
                    <a:sym typeface="Wingdings" panose="05000000000000000000" pitchFamily="2" charset="2"/>
                  </a:rPr>
                  <a:t>m</a:t>
                </a:r>
                <a:endParaRPr lang="en-US" sz="3600">
                  <a:solidFill>
                    <a:srgbClr val="FFFF66"/>
                  </a:solidFill>
                </a:endParaRPr>
              </a:p>
            </p:txBody>
          </p:sp>
          <p:sp>
            <p:nvSpPr>
              <p:cNvPr id="10259" name="Text Box 74"/>
              <p:cNvSpPr txBox="1">
                <a:spLocks noChangeArrowheads="1"/>
              </p:cNvSpPr>
              <p:nvPr/>
            </p:nvSpPr>
            <p:spPr bwMode="auto">
              <a:xfrm>
                <a:off x="1701" y="935"/>
                <a:ext cx="635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NI-Helve" pitchFamily="2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vi-VN" sz="3600" b="1">
                    <a:solidFill>
                      <a:srgbClr val="FFFF66"/>
                    </a:solidFill>
                    <a:sym typeface="Wingdings" panose="05000000000000000000" pitchFamily="2" charset="2"/>
                  </a:rPr>
                  <a:t>1</a:t>
                </a:r>
                <a:endParaRPr lang="en-US" sz="3600">
                  <a:solidFill>
                    <a:srgbClr val="FFFF66"/>
                  </a:solidFill>
                </a:endParaRPr>
              </a:p>
            </p:txBody>
          </p:sp>
          <p:sp>
            <p:nvSpPr>
              <p:cNvPr id="10260" name="Line 75"/>
              <p:cNvSpPr>
                <a:spLocks noChangeShapeType="1"/>
              </p:cNvSpPr>
              <p:nvPr/>
            </p:nvSpPr>
            <p:spPr bwMode="auto">
              <a:xfrm>
                <a:off x="1837" y="1344"/>
                <a:ext cx="317" cy="0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9156" name="Group 68"/>
          <p:cNvGrpSpPr>
            <a:grpSpLocks/>
          </p:cNvGrpSpPr>
          <p:nvPr/>
        </p:nvGrpSpPr>
        <p:grpSpPr bwMode="auto">
          <a:xfrm>
            <a:off x="1979613" y="3706813"/>
            <a:ext cx="1152525" cy="641350"/>
            <a:chOff x="1485" y="2341"/>
            <a:chExt cx="987" cy="404"/>
          </a:xfrm>
        </p:grpSpPr>
        <p:sp>
          <p:nvSpPr>
            <p:cNvPr id="10252" name="Line 34"/>
            <p:cNvSpPr>
              <a:spLocks noChangeShapeType="1"/>
            </p:cNvSpPr>
            <p:nvPr/>
          </p:nvSpPr>
          <p:spPr bwMode="auto">
            <a:xfrm>
              <a:off x="1485" y="2704"/>
              <a:ext cx="760" cy="0"/>
            </a:xfrm>
            <a:prstGeom prst="line">
              <a:avLst/>
            </a:prstGeom>
            <a:noFill/>
            <a:ln w="76200">
              <a:solidFill>
                <a:srgbClr val="99FF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3" name="Text Box 35"/>
            <p:cNvSpPr txBox="1">
              <a:spLocks noChangeArrowheads="1"/>
            </p:cNvSpPr>
            <p:nvPr/>
          </p:nvSpPr>
          <p:spPr bwMode="auto">
            <a:xfrm>
              <a:off x="2200" y="2341"/>
              <a:ext cx="22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NI-Helve" pitchFamily="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NI-Helve" pitchFamily="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NI-Helve" pitchFamily="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NI-Helve" pitchFamily="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NI-Helve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NI-Helve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NI-Helve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NI-Helve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NI-Helve" pitchFamily="2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rgbClr val="99FF33"/>
                  </a:solidFill>
                  <a:latin typeface="Tahoma" panose="020B0604030504040204" pitchFamily="34" charset="0"/>
                </a:rPr>
                <a:t>a</a:t>
              </a:r>
            </a:p>
          </p:txBody>
        </p:sp>
        <p:sp>
          <p:nvSpPr>
            <p:cNvPr id="10254" name="Line 36"/>
            <p:cNvSpPr>
              <a:spLocks noChangeShapeType="1"/>
            </p:cNvSpPr>
            <p:nvPr/>
          </p:nvSpPr>
          <p:spPr bwMode="auto">
            <a:xfrm>
              <a:off x="2255" y="2419"/>
              <a:ext cx="217" cy="0"/>
            </a:xfrm>
            <a:prstGeom prst="line">
              <a:avLst/>
            </a:prstGeom>
            <a:noFill/>
            <a:ln w="38100">
              <a:solidFill>
                <a:srgbClr val="99FF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" name="Text Box 13"/>
          <p:cNvSpPr txBox="1">
            <a:spLocks noChangeArrowheads="1"/>
          </p:cNvSpPr>
          <p:nvPr/>
        </p:nvSpPr>
        <p:spPr bwMode="auto">
          <a:xfrm>
            <a:off x="6350" y="3175"/>
            <a:ext cx="9137650" cy="892552"/>
          </a:xfrm>
          <a:prstGeom prst="rect">
            <a:avLst/>
          </a:prstGeom>
          <a:solidFill>
            <a:srgbClr val="FFFFFF"/>
          </a:solidFill>
          <a:ln w="19050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spc="200" dirty="0" err="1">
                <a:solidFill>
                  <a:srgbClr val="333399"/>
                </a:solidFill>
                <a:latin typeface="VNI-Disney" panose="00000400000000000000" pitchFamily="2" charset="0"/>
              </a:rPr>
              <a:t>Baøi</a:t>
            </a:r>
            <a:r>
              <a:rPr lang="en-US" sz="2800" b="1" spc="200" dirty="0">
                <a:solidFill>
                  <a:srgbClr val="333399"/>
                </a:solidFill>
                <a:latin typeface="VNI-Disney" panose="00000400000000000000" pitchFamily="2" charset="0"/>
              </a:rPr>
              <a:t> 10:  BA ÑÒNH LUAÄT NEWTON</a:t>
            </a:r>
          </a:p>
          <a:p>
            <a:pPr marL="0" indent="0" eaLnBrk="1" hangingPunct="1">
              <a:spcAft>
                <a:spcPts val="600"/>
              </a:spcAft>
              <a:defRPr/>
            </a:pPr>
            <a:r>
              <a:rPr lang="en-US" b="1" dirty="0">
                <a:solidFill>
                  <a:srgbClr val="006600"/>
                </a:solidFill>
                <a:latin typeface="VNI-Times" pitchFamily="2" charset="0"/>
              </a:rPr>
              <a:t>2. ÑÒNH LUẬT II NEWTON: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1227C580-08F9-49A8-A0A9-41C6158370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8227"/>
    </mc:Choice>
    <mc:Fallback>
      <p:transition advTm="18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" dur="1000"/>
                                        <p:tgtEl>
                                          <p:spTgt spid="89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2" dur="75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4" dur="75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7250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250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7249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7250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7250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7249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2000"/>
                                        <p:tgtEl>
                                          <p:spTgt spid="8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1.04322 -3.7037E-7 " pathEditMode="relative" rAng="0" ptsTypes="AA">
                                      <p:cBhvr>
                                        <p:cTn id="27" dur="12500" fill="hold"/>
                                        <p:tgtEl>
                                          <p:spTgt spid="89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53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48148E-6 L 1.03698 -1.48148E-6 " pathEditMode="relative" rAng="0" ptsTypes="AA">
                                      <p:cBhvr>
                                        <p:cTn id="29" dur="12500" fill="hold"/>
                                        <p:tgtEl>
                                          <p:spTgt spid="89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4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48148E-6 L 1.03073 1.48148E-6 " pathEditMode="relative" rAng="0" ptsTypes="AA">
                                      <p:cBhvr>
                                        <p:cTn id="31" dur="12500" fill="hold"/>
                                        <p:tgtEl>
                                          <p:spTgt spid="8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28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9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9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3" name="Text Box 49"/>
          <p:cNvSpPr txBox="1">
            <a:spLocks noChangeArrowheads="1"/>
          </p:cNvSpPr>
          <p:nvPr/>
        </p:nvSpPr>
        <p:spPr bwMode="auto">
          <a:xfrm>
            <a:off x="101131" y="1552487"/>
            <a:ext cx="8785225" cy="204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NI-Helve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NI-Helve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NI-Helve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NI-Helve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NI-Helv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Helv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Helv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Helv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Helve" pitchFamily="2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50000"/>
              </a:spcBef>
            </a:pPr>
            <a:r>
              <a:rPr lang="vi-VN" b="1" dirty="0">
                <a:latin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b="1" dirty="0">
                <a:latin typeface="Tahoma" panose="020B0604030504040204" pitchFamily="34" charset="0"/>
                <a:sym typeface="Wingdings" panose="05000000000000000000" pitchFamily="2" charset="2"/>
              </a:rPr>
              <a:t>  </a:t>
            </a:r>
            <a:r>
              <a:rPr lang="en-US" dirty="0" err="1">
                <a:latin typeface="Tahoma" panose="020B0604030504040204" pitchFamily="34" charset="0"/>
                <a:sym typeface="Wingdings" panose="05000000000000000000" pitchFamily="2" charset="2"/>
              </a:rPr>
              <a:t>Véctơ</a:t>
            </a:r>
            <a:r>
              <a:rPr lang="en-US" dirty="0">
                <a:latin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vi-VN" dirty="0">
                <a:latin typeface="Tahoma" panose="020B0604030504040204" pitchFamily="34" charset="0"/>
              </a:rPr>
              <a:t>gia tốc c</a:t>
            </a:r>
            <a:r>
              <a:rPr lang="en-US" dirty="0">
                <a:latin typeface="Tahoma" panose="020B0604030504040204" pitchFamily="34" charset="0"/>
              </a:rPr>
              <a:t>ủ</a:t>
            </a:r>
            <a:r>
              <a:rPr lang="vi-VN" dirty="0">
                <a:latin typeface="Tahoma" panose="020B0604030504040204" pitchFamily="34" charset="0"/>
              </a:rPr>
              <a:t>a m</a:t>
            </a:r>
            <a:r>
              <a:rPr lang="en-US" dirty="0">
                <a:latin typeface="Tahoma" panose="020B0604030504040204" pitchFamily="34" charset="0"/>
              </a:rPr>
              <a:t>ộ</a:t>
            </a:r>
            <a:r>
              <a:rPr lang="vi-VN" dirty="0">
                <a:latin typeface="Tahoma" panose="020B0604030504040204" pitchFamily="34" charset="0"/>
              </a:rPr>
              <a:t>t v</a:t>
            </a:r>
            <a:r>
              <a:rPr lang="en-US" dirty="0">
                <a:latin typeface="Tahoma" panose="020B0604030504040204" pitchFamily="34" charset="0"/>
              </a:rPr>
              <a:t>ậ</a:t>
            </a:r>
            <a:r>
              <a:rPr lang="vi-VN" dirty="0">
                <a:latin typeface="Tahoma" panose="020B0604030504040204" pitchFamily="34" charset="0"/>
              </a:rPr>
              <a:t>t lu</a:t>
            </a:r>
            <a:r>
              <a:rPr lang="en-US" dirty="0">
                <a:latin typeface="Tahoma" panose="020B0604030504040204" pitchFamily="34" charset="0"/>
              </a:rPr>
              <a:t>ô</a:t>
            </a:r>
            <a:r>
              <a:rPr lang="vi-VN" dirty="0">
                <a:latin typeface="Tahoma" panose="020B0604030504040204" pitchFamily="34" charset="0"/>
              </a:rPr>
              <a:t>n c</a:t>
            </a:r>
            <a:r>
              <a:rPr lang="en-US" dirty="0">
                <a:latin typeface="Tahoma" panose="020B0604030504040204" pitchFamily="34" charset="0"/>
              </a:rPr>
              <a:t>ù</a:t>
            </a:r>
            <a:r>
              <a:rPr lang="vi-VN" dirty="0">
                <a:latin typeface="Tahoma" panose="020B0604030504040204" pitchFamily="34" charset="0"/>
              </a:rPr>
              <a:t>ng </a:t>
            </a:r>
            <a:r>
              <a:rPr lang="en-US" dirty="0" err="1">
                <a:latin typeface="Tahoma" panose="020B0604030504040204" pitchFamily="34" charset="0"/>
              </a:rPr>
              <a:t>hướng</a:t>
            </a:r>
            <a:r>
              <a:rPr lang="vi-VN" dirty="0">
                <a:latin typeface="Tahoma" panose="020B0604030504040204" pitchFamily="34" charset="0"/>
              </a:rPr>
              <a:t> v</a:t>
            </a:r>
            <a:r>
              <a:rPr lang="en-US" dirty="0">
                <a:latin typeface="Tahoma" panose="020B0604030504040204" pitchFamily="34" charset="0"/>
              </a:rPr>
              <a:t>ớ</a:t>
            </a:r>
            <a:r>
              <a:rPr lang="vi-VN" dirty="0">
                <a:latin typeface="Tahoma" panose="020B0604030504040204" pitchFamily="34" charset="0"/>
              </a:rPr>
              <a:t>i l</a:t>
            </a:r>
            <a:r>
              <a:rPr lang="en-US" dirty="0">
                <a:latin typeface="Tahoma" panose="020B0604030504040204" pitchFamily="34" charset="0"/>
              </a:rPr>
              <a:t>ự</a:t>
            </a:r>
            <a:r>
              <a:rPr lang="vi-VN" dirty="0">
                <a:latin typeface="Tahoma" panose="020B0604030504040204" pitchFamily="34" charset="0"/>
              </a:rPr>
              <a:t>c t</a:t>
            </a:r>
            <a:r>
              <a:rPr lang="en-US" dirty="0">
                <a:latin typeface="Tahoma" panose="020B0604030504040204" pitchFamily="34" charset="0"/>
              </a:rPr>
              <a:t>á</a:t>
            </a:r>
            <a:r>
              <a:rPr lang="vi-VN" dirty="0">
                <a:latin typeface="Tahoma" panose="020B0604030504040204" pitchFamily="34" charset="0"/>
              </a:rPr>
              <a:t>c d</a:t>
            </a:r>
            <a:r>
              <a:rPr lang="en-US" dirty="0">
                <a:latin typeface="Tahoma" panose="020B0604030504040204" pitchFamily="34" charset="0"/>
              </a:rPr>
              <a:t>ụ</a:t>
            </a:r>
            <a:r>
              <a:rPr lang="vi-VN" dirty="0">
                <a:latin typeface="Tahoma" panose="020B0604030504040204" pitchFamily="34" charset="0"/>
              </a:rPr>
              <a:t>ng l</a:t>
            </a:r>
            <a:r>
              <a:rPr lang="en-US" dirty="0">
                <a:latin typeface="Tahoma" panose="020B0604030504040204" pitchFamily="34" charset="0"/>
              </a:rPr>
              <a:t>ê</a:t>
            </a:r>
            <a:r>
              <a:rPr lang="vi-VN" dirty="0">
                <a:latin typeface="Tahoma" panose="020B0604030504040204" pitchFamily="34" charset="0"/>
              </a:rPr>
              <a:t>n v</a:t>
            </a:r>
            <a:r>
              <a:rPr lang="en-US" dirty="0">
                <a:latin typeface="Tahoma" panose="020B0604030504040204" pitchFamily="34" charset="0"/>
              </a:rPr>
              <a:t>ậ</a:t>
            </a:r>
            <a:r>
              <a:rPr lang="vi-VN" dirty="0">
                <a:latin typeface="Tahoma" panose="020B0604030504040204" pitchFamily="34" charset="0"/>
              </a:rPr>
              <a:t>t. </a:t>
            </a:r>
            <a:endParaRPr lang="en-US" dirty="0">
              <a:latin typeface="Tahoma" panose="020B0604030504040204" pitchFamily="34" charset="0"/>
            </a:endParaRPr>
          </a:p>
          <a:p>
            <a:pPr algn="just">
              <a:lnSpc>
                <a:spcPct val="120000"/>
              </a:lnSpc>
              <a:spcBef>
                <a:spcPct val="50000"/>
              </a:spcBef>
            </a:pPr>
            <a:r>
              <a:rPr lang="en-US" dirty="0">
                <a:latin typeface="Tahoma" panose="020B0604030504040204" pitchFamily="34" charset="0"/>
              </a:rPr>
              <a:t>   </a:t>
            </a:r>
            <a:r>
              <a:rPr lang="en-US" dirty="0" err="1">
                <a:latin typeface="Tahoma" panose="020B0604030504040204" pitchFamily="34" charset="0"/>
              </a:rPr>
              <a:t>Độ</a:t>
            </a:r>
            <a:r>
              <a:rPr lang="vi-VN" dirty="0">
                <a:latin typeface="Tahoma" panose="020B0604030504040204" pitchFamily="34" charset="0"/>
              </a:rPr>
              <a:t> l</a:t>
            </a:r>
            <a:r>
              <a:rPr lang="en-US" dirty="0">
                <a:latin typeface="Tahoma" panose="020B0604030504040204" pitchFamily="34" charset="0"/>
              </a:rPr>
              <a:t>ớ</a:t>
            </a:r>
            <a:r>
              <a:rPr lang="vi-VN" dirty="0">
                <a:latin typeface="Tahoma" panose="020B0604030504040204" pitchFamily="34" charset="0"/>
              </a:rPr>
              <a:t>n c</a:t>
            </a:r>
            <a:r>
              <a:rPr lang="en-US" dirty="0">
                <a:latin typeface="Tahoma" panose="020B0604030504040204" pitchFamily="34" charset="0"/>
              </a:rPr>
              <a:t>ủ</a:t>
            </a:r>
            <a:r>
              <a:rPr lang="vi-VN" dirty="0">
                <a:latin typeface="Tahoma" panose="020B0604030504040204" pitchFamily="34" charset="0"/>
              </a:rPr>
              <a:t>a </a:t>
            </a:r>
            <a:r>
              <a:rPr lang="en-US" dirty="0" err="1">
                <a:latin typeface="Tahoma" panose="020B0604030504040204" pitchFamily="34" charset="0"/>
              </a:rPr>
              <a:t>véc</a:t>
            </a:r>
            <a:r>
              <a:rPr lang="en-US" dirty="0">
                <a:latin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</a:rPr>
              <a:t>tơ</a:t>
            </a:r>
            <a:r>
              <a:rPr lang="en-US" dirty="0">
                <a:latin typeface="Tahoma" panose="020B0604030504040204" pitchFamily="34" charset="0"/>
              </a:rPr>
              <a:t> </a:t>
            </a:r>
            <a:r>
              <a:rPr lang="vi-VN" dirty="0">
                <a:latin typeface="Tahoma" panose="020B0604030504040204" pitchFamily="34" charset="0"/>
              </a:rPr>
              <a:t>gia t</a:t>
            </a:r>
            <a:r>
              <a:rPr lang="en-US" dirty="0">
                <a:latin typeface="Tahoma" panose="020B0604030504040204" pitchFamily="34" charset="0"/>
              </a:rPr>
              <a:t>ố</a:t>
            </a:r>
            <a:r>
              <a:rPr lang="vi-VN" dirty="0">
                <a:latin typeface="Tahoma" panose="020B0604030504040204" pitchFamily="34" charset="0"/>
              </a:rPr>
              <a:t>c t</a:t>
            </a:r>
            <a:r>
              <a:rPr lang="en-US" dirty="0">
                <a:latin typeface="Tahoma" panose="020B0604030504040204" pitchFamily="34" charset="0"/>
              </a:rPr>
              <a:t>ỉ</a:t>
            </a:r>
            <a:r>
              <a:rPr lang="vi-VN" dirty="0">
                <a:latin typeface="Tahoma" panose="020B0604030504040204" pitchFamily="34" charset="0"/>
              </a:rPr>
              <a:t> l</a:t>
            </a:r>
            <a:r>
              <a:rPr lang="en-US" dirty="0">
                <a:latin typeface="Tahoma" panose="020B0604030504040204" pitchFamily="34" charset="0"/>
              </a:rPr>
              <a:t>ệ</a:t>
            </a:r>
            <a:r>
              <a:rPr lang="vi-VN" dirty="0">
                <a:latin typeface="Tahoma" panose="020B0604030504040204" pitchFamily="34" charset="0"/>
              </a:rPr>
              <a:t> thu</a:t>
            </a:r>
            <a:r>
              <a:rPr lang="en-US" dirty="0">
                <a:latin typeface="Tahoma" panose="020B0604030504040204" pitchFamily="34" charset="0"/>
              </a:rPr>
              <a:t>ậ</a:t>
            </a:r>
            <a:r>
              <a:rPr lang="vi-VN" dirty="0">
                <a:latin typeface="Tahoma" panose="020B0604030504040204" pitchFamily="34" charset="0"/>
              </a:rPr>
              <a:t>n v</a:t>
            </a:r>
            <a:r>
              <a:rPr lang="en-US" dirty="0">
                <a:latin typeface="Tahoma" panose="020B0604030504040204" pitchFamily="34" charset="0"/>
              </a:rPr>
              <a:t>ớ</a:t>
            </a:r>
            <a:r>
              <a:rPr lang="vi-VN" dirty="0">
                <a:latin typeface="Tahoma" panose="020B0604030504040204" pitchFamily="34" charset="0"/>
              </a:rPr>
              <a:t>i </a:t>
            </a:r>
            <a:r>
              <a:rPr lang="en-US" dirty="0" err="1">
                <a:latin typeface="Tahoma" panose="020B0604030504040204" pitchFamily="34" charset="0"/>
              </a:rPr>
              <a:t>độ</a:t>
            </a:r>
            <a:r>
              <a:rPr lang="en-US" dirty="0">
                <a:latin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</a:rPr>
              <a:t>lớn</a:t>
            </a:r>
            <a:r>
              <a:rPr lang="en-US" dirty="0">
                <a:latin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</a:rPr>
              <a:t>của</a:t>
            </a:r>
            <a:r>
              <a:rPr lang="en-US" dirty="0">
                <a:latin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</a:rPr>
              <a:t>vectơ</a:t>
            </a:r>
            <a:r>
              <a:rPr lang="en-US" dirty="0">
                <a:latin typeface="Tahoma" panose="020B0604030504040204" pitchFamily="34" charset="0"/>
              </a:rPr>
              <a:t> </a:t>
            </a:r>
            <a:r>
              <a:rPr lang="vi-VN" dirty="0">
                <a:latin typeface="Tahoma" panose="020B0604030504040204" pitchFamily="34" charset="0"/>
              </a:rPr>
              <a:t>l</a:t>
            </a:r>
            <a:r>
              <a:rPr lang="en-US" dirty="0">
                <a:latin typeface="Tahoma" panose="020B0604030504040204" pitchFamily="34" charset="0"/>
              </a:rPr>
              <a:t>ự</a:t>
            </a:r>
            <a:r>
              <a:rPr lang="vi-VN" dirty="0">
                <a:latin typeface="Tahoma" panose="020B0604030504040204" pitchFamily="34" charset="0"/>
              </a:rPr>
              <a:t>c t</a:t>
            </a:r>
            <a:r>
              <a:rPr lang="en-US" dirty="0">
                <a:latin typeface="Tahoma" panose="020B0604030504040204" pitchFamily="34" charset="0"/>
              </a:rPr>
              <a:t>á</a:t>
            </a:r>
            <a:r>
              <a:rPr lang="vi-VN" dirty="0">
                <a:latin typeface="Tahoma" panose="020B0604030504040204" pitchFamily="34" charset="0"/>
              </a:rPr>
              <a:t>c d</a:t>
            </a:r>
            <a:r>
              <a:rPr lang="en-US" dirty="0">
                <a:latin typeface="Tahoma" panose="020B0604030504040204" pitchFamily="34" charset="0"/>
              </a:rPr>
              <a:t>ụ</a:t>
            </a:r>
            <a:r>
              <a:rPr lang="vi-VN" dirty="0">
                <a:latin typeface="Tahoma" panose="020B0604030504040204" pitchFamily="34" charset="0"/>
              </a:rPr>
              <a:t>ng l</a:t>
            </a:r>
            <a:r>
              <a:rPr lang="en-US" dirty="0">
                <a:latin typeface="Tahoma" panose="020B0604030504040204" pitchFamily="34" charset="0"/>
              </a:rPr>
              <a:t>ê</a:t>
            </a:r>
            <a:r>
              <a:rPr lang="vi-VN" dirty="0">
                <a:latin typeface="Tahoma" panose="020B0604030504040204" pitchFamily="34" charset="0"/>
              </a:rPr>
              <a:t>n v</a:t>
            </a:r>
            <a:r>
              <a:rPr lang="en-US" dirty="0">
                <a:latin typeface="Tahoma" panose="020B0604030504040204" pitchFamily="34" charset="0"/>
              </a:rPr>
              <a:t>ậ</a:t>
            </a:r>
            <a:r>
              <a:rPr lang="vi-VN" dirty="0">
                <a:latin typeface="Tahoma" panose="020B0604030504040204" pitchFamily="34" charset="0"/>
              </a:rPr>
              <a:t>t v</a:t>
            </a:r>
            <a:r>
              <a:rPr lang="en-US" dirty="0">
                <a:latin typeface="Tahoma" panose="020B0604030504040204" pitchFamily="34" charset="0"/>
              </a:rPr>
              <a:t>à</a:t>
            </a:r>
            <a:r>
              <a:rPr lang="vi-VN" dirty="0">
                <a:latin typeface="Tahoma" panose="020B0604030504040204" pitchFamily="34" charset="0"/>
              </a:rPr>
              <a:t> t</a:t>
            </a:r>
            <a:r>
              <a:rPr lang="en-US" dirty="0">
                <a:latin typeface="Tahoma" panose="020B0604030504040204" pitchFamily="34" charset="0"/>
              </a:rPr>
              <a:t>ỉ</a:t>
            </a:r>
            <a:r>
              <a:rPr lang="vi-VN" dirty="0">
                <a:latin typeface="Tahoma" panose="020B0604030504040204" pitchFamily="34" charset="0"/>
              </a:rPr>
              <a:t> l</a:t>
            </a:r>
            <a:r>
              <a:rPr lang="en-US" dirty="0">
                <a:latin typeface="Tahoma" panose="020B0604030504040204" pitchFamily="34" charset="0"/>
              </a:rPr>
              <a:t>ệ</a:t>
            </a:r>
            <a:r>
              <a:rPr lang="vi-VN" dirty="0">
                <a:latin typeface="Tahoma" panose="020B0604030504040204" pitchFamily="34" charset="0"/>
              </a:rPr>
              <a:t> ngh</a:t>
            </a:r>
            <a:r>
              <a:rPr lang="en-US" dirty="0">
                <a:latin typeface="Tahoma" panose="020B0604030504040204" pitchFamily="34" charset="0"/>
              </a:rPr>
              <a:t>ị</a:t>
            </a:r>
            <a:r>
              <a:rPr lang="vi-VN" dirty="0">
                <a:latin typeface="Tahoma" panose="020B0604030504040204" pitchFamily="34" charset="0"/>
              </a:rPr>
              <a:t>ch v</a:t>
            </a:r>
            <a:r>
              <a:rPr lang="en-US" dirty="0">
                <a:latin typeface="Tahoma" panose="020B0604030504040204" pitchFamily="34" charset="0"/>
              </a:rPr>
              <a:t>ớ</a:t>
            </a:r>
            <a:r>
              <a:rPr lang="vi-VN" dirty="0">
                <a:latin typeface="Tahoma" panose="020B0604030504040204" pitchFamily="34" charset="0"/>
              </a:rPr>
              <a:t>i kh</a:t>
            </a:r>
            <a:r>
              <a:rPr lang="en-US" dirty="0">
                <a:latin typeface="Tahoma" panose="020B0604030504040204" pitchFamily="34" charset="0"/>
              </a:rPr>
              <a:t>ố</a:t>
            </a:r>
            <a:r>
              <a:rPr lang="vi-VN" dirty="0">
                <a:latin typeface="Tahoma" panose="020B0604030504040204" pitchFamily="34" charset="0"/>
              </a:rPr>
              <a:t>i l</a:t>
            </a:r>
            <a:r>
              <a:rPr lang="en-US" dirty="0" err="1">
                <a:latin typeface="Tahoma" panose="020B0604030504040204" pitchFamily="34" charset="0"/>
              </a:rPr>
              <a:t>ượ</a:t>
            </a:r>
            <a:r>
              <a:rPr lang="vi-VN" dirty="0">
                <a:latin typeface="Tahoma" panose="020B0604030504040204" pitchFamily="34" charset="0"/>
              </a:rPr>
              <a:t>ng c</a:t>
            </a:r>
            <a:r>
              <a:rPr lang="en-US" dirty="0">
                <a:latin typeface="Tahoma" panose="020B0604030504040204" pitchFamily="34" charset="0"/>
              </a:rPr>
              <a:t>ủ</a:t>
            </a:r>
            <a:r>
              <a:rPr lang="vi-VN" dirty="0">
                <a:latin typeface="Tahoma" panose="020B0604030504040204" pitchFamily="34" charset="0"/>
              </a:rPr>
              <a:t>a </a:t>
            </a:r>
            <a:r>
              <a:rPr lang="en-US" dirty="0" err="1">
                <a:latin typeface="Tahoma" panose="020B0604030504040204" pitchFamily="34" charset="0"/>
              </a:rPr>
              <a:t>vật</a:t>
            </a:r>
            <a:r>
              <a:rPr lang="vi-VN" dirty="0">
                <a:latin typeface="Tahoma" panose="020B0604030504040204" pitchFamily="34" charset="0"/>
              </a:rPr>
              <a:t>.</a:t>
            </a:r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3553564" y="3959102"/>
            <a:ext cx="94018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ym typeface="Wingdings" panose="05000000000000000000" pitchFamily="2" charset="2"/>
              </a:rPr>
              <a:t>Hay</a:t>
            </a:r>
            <a:endParaRPr lang="en-US" sz="3600" dirty="0">
              <a:solidFill>
                <a:srgbClr val="CCFF99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39149" y="3745546"/>
            <a:ext cx="2271553" cy="1122606"/>
            <a:chOff x="1182057" y="3760340"/>
            <a:chExt cx="2310444" cy="1072427"/>
          </a:xfrm>
        </p:grpSpPr>
        <p:sp>
          <p:nvSpPr>
            <p:cNvPr id="4" name="Rectangle 3"/>
            <p:cNvSpPr/>
            <p:nvPr/>
          </p:nvSpPr>
          <p:spPr>
            <a:xfrm>
              <a:off x="1686397" y="3760340"/>
              <a:ext cx="1571625" cy="10724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35"/>
            <p:cNvGrpSpPr>
              <a:grpSpLocks/>
            </p:cNvGrpSpPr>
            <p:nvPr/>
          </p:nvGrpSpPr>
          <p:grpSpPr bwMode="auto">
            <a:xfrm>
              <a:off x="1182057" y="3815256"/>
              <a:ext cx="2310444" cy="985344"/>
              <a:chOff x="2085" y="1315"/>
              <a:chExt cx="1430" cy="750"/>
            </a:xfrm>
          </p:grpSpPr>
          <p:sp>
            <p:nvSpPr>
              <p:cNvPr id="14" name="Text Box 14"/>
              <p:cNvSpPr txBox="1">
                <a:spLocks noChangeArrowheads="1"/>
              </p:cNvSpPr>
              <p:nvPr/>
            </p:nvSpPr>
            <p:spPr bwMode="auto">
              <a:xfrm>
                <a:off x="3029" y="1315"/>
                <a:ext cx="408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vi-VN" sz="3600">
                    <a:solidFill>
                      <a:srgbClr val="002060"/>
                    </a:solidFill>
                  </a:rPr>
                  <a:t>F</a:t>
                </a:r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15" name="Text Box 15"/>
              <p:cNvSpPr txBox="1">
                <a:spLocks noChangeArrowheads="1"/>
              </p:cNvSpPr>
              <p:nvPr/>
            </p:nvSpPr>
            <p:spPr bwMode="auto">
              <a:xfrm>
                <a:off x="3016" y="1661"/>
                <a:ext cx="499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vi-VN" sz="3600" dirty="0">
                    <a:solidFill>
                      <a:srgbClr val="002060"/>
                    </a:solidFill>
                  </a:rPr>
                  <a:t>m</a:t>
                </a:r>
                <a:endParaRPr lang="en-US" sz="36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6" name="Line 17"/>
              <p:cNvSpPr>
                <a:spLocks noChangeShapeType="1"/>
              </p:cNvSpPr>
              <p:nvPr/>
            </p:nvSpPr>
            <p:spPr bwMode="auto">
              <a:xfrm>
                <a:off x="3016" y="1772"/>
                <a:ext cx="272" cy="0"/>
              </a:xfrm>
              <a:prstGeom prst="line">
                <a:avLst/>
              </a:prstGeom>
              <a:noFill/>
              <a:ln w="571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7" name="Line 18"/>
              <p:cNvSpPr>
                <a:spLocks noChangeShapeType="1"/>
              </p:cNvSpPr>
              <p:nvPr/>
            </p:nvSpPr>
            <p:spPr bwMode="auto">
              <a:xfrm>
                <a:off x="2555" y="1619"/>
                <a:ext cx="272" cy="1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8" name="Line 19"/>
              <p:cNvSpPr>
                <a:spLocks noChangeShapeType="1"/>
              </p:cNvSpPr>
              <p:nvPr/>
            </p:nvSpPr>
            <p:spPr bwMode="auto">
              <a:xfrm>
                <a:off x="3061" y="1381"/>
                <a:ext cx="273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3" name="Text Box 13"/>
              <p:cNvSpPr txBox="1">
                <a:spLocks noChangeArrowheads="1"/>
              </p:cNvSpPr>
              <p:nvPr/>
            </p:nvSpPr>
            <p:spPr bwMode="auto">
              <a:xfrm>
                <a:off x="2085" y="1502"/>
                <a:ext cx="1147" cy="4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600" dirty="0">
                    <a:solidFill>
                      <a:srgbClr val="002060"/>
                    </a:solidFill>
                  </a:rPr>
                  <a:t>       </a:t>
                </a:r>
                <a:r>
                  <a:rPr lang="vi-VN" sz="3600" dirty="0">
                    <a:solidFill>
                      <a:srgbClr val="002060"/>
                    </a:solidFill>
                  </a:rPr>
                  <a:t>a</a:t>
                </a:r>
                <a:r>
                  <a:rPr lang="en-US" sz="3600" dirty="0">
                    <a:solidFill>
                      <a:srgbClr val="002060"/>
                    </a:solidFill>
                  </a:rPr>
                  <a:t> </a:t>
                </a:r>
                <a:r>
                  <a:rPr lang="vi-VN" sz="3600" dirty="0">
                    <a:solidFill>
                      <a:srgbClr val="002060"/>
                    </a:solidFill>
                  </a:rPr>
                  <a:t>=</a:t>
                </a:r>
                <a:r>
                  <a:rPr lang="en-US" sz="3600" dirty="0">
                    <a:solidFill>
                      <a:srgbClr val="002060"/>
                    </a:solidFill>
                  </a:rPr>
                  <a:t> </a:t>
                </a: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0" y="5121909"/>
            <a:ext cx="7620000" cy="1163395"/>
            <a:chOff x="152400" y="4267200"/>
            <a:chExt cx="8785225" cy="1163395"/>
          </a:xfrm>
        </p:grpSpPr>
        <p:sp>
          <p:nvSpPr>
            <p:cNvPr id="22" name="Text Box 49"/>
            <p:cNvSpPr txBox="1">
              <a:spLocks noChangeArrowheads="1"/>
            </p:cNvSpPr>
            <p:nvPr/>
          </p:nvSpPr>
          <p:spPr bwMode="auto">
            <a:xfrm>
              <a:off x="152400" y="4267200"/>
              <a:ext cx="8785225" cy="11633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NI-Helve" pitchFamily="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NI-Helve" pitchFamily="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NI-Helve" pitchFamily="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NI-Helve" pitchFamily="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NI-Helve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NI-Helve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NI-Helve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NI-Helve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NI-Helve" pitchFamily="2" charset="0"/>
                </a:defRPr>
              </a:lvl9pPr>
            </a:lstStyle>
            <a:p>
              <a:pPr algn="just">
                <a:lnSpc>
                  <a:spcPct val="120000"/>
                </a:lnSpc>
                <a:spcBef>
                  <a:spcPct val="50000"/>
                </a:spcBef>
              </a:pPr>
              <a:r>
                <a:rPr lang="vi-VN" b="1" dirty="0">
                  <a:latin typeface="Tahoma" panose="020B0604030504040204" pitchFamily="34" charset="0"/>
                  <a:sym typeface="Wingdings" panose="05000000000000000000" pitchFamily="2" charset="2"/>
                </a:rPr>
                <a:t> </a:t>
              </a:r>
              <a:r>
                <a:rPr lang="en-US" b="1" dirty="0">
                  <a:latin typeface="Tahoma" panose="020B0604030504040204" pitchFamily="34" charset="0"/>
                  <a:sym typeface="Wingdings" panose="05000000000000000000" pitchFamily="2" charset="2"/>
                </a:rPr>
                <a:t>  </a:t>
              </a:r>
              <a:r>
                <a:rPr lang="en-US" dirty="0" err="1">
                  <a:latin typeface="Tahoma" panose="020B0604030504040204" pitchFamily="34" charset="0"/>
                  <a:sym typeface="Wingdings" panose="05000000000000000000" pitchFamily="2" charset="2"/>
                </a:rPr>
                <a:t>Nếu</a:t>
              </a:r>
              <a:r>
                <a:rPr lang="en-US" dirty="0">
                  <a:latin typeface="Tahoma" panose="020B0604030504040204" pitchFamily="34" charset="0"/>
                  <a:sym typeface="Wingdings" panose="05000000000000000000" pitchFamily="2" charset="2"/>
                </a:rPr>
                <a:t> </a:t>
              </a:r>
              <a:r>
                <a:rPr lang="en-US" dirty="0" err="1">
                  <a:latin typeface="Tahoma" panose="020B0604030504040204" pitchFamily="34" charset="0"/>
                  <a:sym typeface="Wingdings" panose="05000000000000000000" pitchFamily="2" charset="2"/>
                </a:rPr>
                <a:t>có</a:t>
              </a:r>
              <a:r>
                <a:rPr lang="en-US" dirty="0">
                  <a:latin typeface="Tahoma" panose="020B0604030504040204" pitchFamily="34" charset="0"/>
                  <a:sym typeface="Wingdings" panose="05000000000000000000" pitchFamily="2" charset="2"/>
                </a:rPr>
                <a:t> </a:t>
              </a:r>
              <a:r>
                <a:rPr lang="en-US" dirty="0" err="1">
                  <a:latin typeface="Tahoma" panose="020B0604030504040204" pitchFamily="34" charset="0"/>
                  <a:sym typeface="Wingdings" panose="05000000000000000000" pitchFamily="2" charset="2"/>
                </a:rPr>
                <a:t>nhiều</a:t>
              </a:r>
              <a:r>
                <a:rPr lang="en-US" dirty="0">
                  <a:latin typeface="Tahoma" panose="020B0604030504040204" pitchFamily="34" charset="0"/>
                  <a:sym typeface="Wingdings" panose="05000000000000000000" pitchFamily="2" charset="2"/>
                </a:rPr>
                <a:t> </a:t>
              </a:r>
              <a:r>
                <a:rPr lang="en-US" dirty="0" err="1">
                  <a:latin typeface="Tahoma" panose="020B0604030504040204" pitchFamily="34" charset="0"/>
                  <a:sym typeface="Wingdings" panose="05000000000000000000" pitchFamily="2" charset="2"/>
                </a:rPr>
                <a:t>lực</a:t>
              </a:r>
              <a:r>
                <a:rPr lang="en-US" dirty="0">
                  <a:latin typeface="Tahoma" panose="020B0604030504040204" pitchFamily="34" charset="0"/>
                  <a:sym typeface="Wingdings" panose="05000000000000000000" pitchFamily="2" charset="2"/>
                </a:rPr>
                <a:t> </a:t>
              </a:r>
              <a:r>
                <a:rPr lang="en-US" dirty="0" err="1">
                  <a:latin typeface="Tahoma" panose="020B0604030504040204" pitchFamily="34" charset="0"/>
                  <a:sym typeface="Wingdings" panose="05000000000000000000" pitchFamily="2" charset="2"/>
                </a:rPr>
                <a:t>đồng</a:t>
              </a:r>
              <a:r>
                <a:rPr lang="en-US" dirty="0">
                  <a:latin typeface="Tahoma" panose="020B0604030504040204" pitchFamily="34" charset="0"/>
                  <a:sym typeface="Wingdings" panose="05000000000000000000" pitchFamily="2" charset="2"/>
                </a:rPr>
                <a:t> </a:t>
              </a:r>
              <a:r>
                <a:rPr lang="en-US" dirty="0" err="1">
                  <a:latin typeface="Tahoma" panose="020B0604030504040204" pitchFamily="34" charset="0"/>
                  <a:sym typeface="Wingdings" panose="05000000000000000000" pitchFamily="2" charset="2"/>
                </a:rPr>
                <a:t>thời</a:t>
              </a:r>
              <a:r>
                <a:rPr lang="en-US" dirty="0">
                  <a:latin typeface="Tahoma" panose="020B0604030504040204" pitchFamily="34" charset="0"/>
                  <a:sym typeface="Wingdings" panose="05000000000000000000" pitchFamily="2" charset="2"/>
                </a:rPr>
                <a:t> </a:t>
              </a:r>
              <a:r>
                <a:rPr lang="en-US" dirty="0" err="1">
                  <a:latin typeface="Tahoma" panose="020B0604030504040204" pitchFamily="34" charset="0"/>
                  <a:sym typeface="Wingdings" panose="05000000000000000000" pitchFamily="2" charset="2"/>
                </a:rPr>
                <a:t>tác</a:t>
              </a:r>
              <a:r>
                <a:rPr lang="en-US" dirty="0">
                  <a:latin typeface="Tahoma" panose="020B0604030504040204" pitchFamily="34" charset="0"/>
                  <a:sym typeface="Wingdings" panose="05000000000000000000" pitchFamily="2" charset="2"/>
                </a:rPr>
                <a:t> </a:t>
              </a:r>
              <a:r>
                <a:rPr lang="en-US" dirty="0" err="1">
                  <a:latin typeface="Tahoma" panose="020B0604030504040204" pitchFamily="34" charset="0"/>
                  <a:sym typeface="Wingdings" panose="05000000000000000000" pitchFamily="2" charset="2"/>
                </a:rPr>
                <a:t>dụng</a:t>
              </a:r>
              <a:r>
                <a:rPr lang="en-US" dirty="0">
                  <a:latin typeface="Tahoma" panose="020B0604030504040204" pitchFamily="34" charset="0"/>
                  <a:sym typeface="Wingdings" panose="05000000000000000000" pitchFamily="2" charset="2"/>
                </a:rPr>
                <a:t> </a:t>
              </a:r>
              <a:r>
                <a:rPr lang="en-US" dirty="0" err="1">
                  <a:latin typeface="Tahoma" panose="020B0604030504040204" pitchFamily="34" charset="0"/>
                  <a:sym typeface="Wingdings" panose="05000000000000000000" pitchFamily="2" charset="2"/>
                </a:rPr>
                <a:t>lên</a:t>
              </a:r>
              <a:r>
                <a:rPr lang="en-US" dirty="0">
                  <a:latin typeface="Tahoma" panose="020B0604030504040204" pitchFamily="34" charset="0"/>
                  <a:sym typeface="Wingdings" panose="05000000000000000000" pitchFamily="2" charset="2"/>
                </a:rPr>
                <a:t> </a:t>
              </a:r>
              <a:r>
                <a:rPr lang="en-US" dirty="0" err="1">
                  <a:latin typeface="Tahoma" panose="020B0604030504040204" pitchFamily="34" charset="0"/>
                  <a:sym typeface="Wingdings" panose="05000000000000000000" pitchFamily="2" charset="2"/>
                </a:rPr>
                <a:t>vật</a:t>
              </a:r>
              <a:r>
                <a:rPr lang="en-US" dirty="0">
                  <a:latin typeface="Tahoma" panose="020B0604030504040204" pitchFamily="34" charset="0"/>
                  <a:sym typeface="Wingdings" panose="05000000000000000000" pitchFamily="2" charset="2"/>
                </a:rPr>
                <a:t> </a:t>
              </a:r>
              <a:r>
                <a:rPr lang="en-US" dirty="0" err="1">
                  <a:latin typeface="Tahoma" panose="020B0604030504040204" pitchFamily="34" charset="0"/>
                  <a:sym typeface="Wingdings" panose="05000000000000000000" pitchFamily="2" charset="2"/>
                </a:rPr>
                <a:t>thì</a:t>
              </a:r>
              <a:r>
                <a:rPr lang="en-US" dirty="0">
                  <a:latin typeface="Tahoma" panose="020B0604030504040204" pitchFamily="34" charset="0"/>
                  <a:sym typeface="Wingdings" panose="05000000000000000000" pitchFamily="2" charset="2"/>
                </a:rPr>
                <a:t> :</a:t>
              </a:r>
            </a:p>
            <a:p>
              <a:pPr algn="just">
                <a:lnSpc>
                  <a:spcPct val="120000"/>
                </a:lnSpc>
                <a:spcBef>
                  <a:spcPct val="50000"/>
                </a:spcBef>
              </a:pPr>
              <a:r>
                <a:rPr lang="en-US" b="1" dirty="0">
                  <a:latin typeface="Tahoma" panose="020B0604030504040204" pitchFamily="34" charset="0"/>
                  <a:sym typeface="Wingdings" panose="05000000000000000000" pitchFamily="2" charset="2"/>
                </a:rPr>
                <a:t>           F</a:t>
              </a:r>
              <a:r>
                <a:rPr lang="en-US" b="1" baseline="-25000" dirty="0">
                  <a:latin typeface="Tahoma" panose="020B0604030504040204" pitchFamily="34" charset="0"/>
                  <a:sym typeface="Wingdings" panose="05000000000000000000" pitchFamily="2" charset="2"/>
                </a:rPr>
                <a:t>1</a:t>
              </a:r>
              <a:r>
                <a:rPr lang="en-US" b="1" dirty="0">
                  <a:latin typeface="Tahoma" panose="020B0604030504040204" pitchFamily="34" charset="0"/>
                  <a:sym typeface="Wingdings" panose="05000000000000000000" pitchFamily="2" charset="2"/>
                </a:rPr>
                <a:t> + F</a:t>
              </a:r>
              <a:r>
                <a:rPr lang="en-US" b="1" baseline="-25000" dirty="0">
                  <a:latin typeface="Tahoma" panose="020B0604030504040204" pitchFamily="34" charset="0"/>
                  <a:sym typeface="Wingdings" panose="05000000000000000000" pitchFamily="2" charset="2"/>
                </a:rPr>
                <a:t>2</a:t>
              </a:r>
              <a:r>
                <a:rPr lang="en-US" b="1" dirty="0">
                  <a:latin typeface="Tahoma" panose="020B0604030504040204" pitchFamily="34" charset="0"/>
                  <a:sym typeface="Wingdings" panose="05000000000000000000" pitchFamily="2" charset="2"/>
                </a:rPr>
                <a:t> + F</a:t>
              </a:r>
              <a:r>
                <a:rPr lang="en-US" b="1" baseline="-25000" dirty="0">
                  <a:latin typeface="Tahoma" panose="020B0604030504040204" pitchFamily="34" charset="0"/>
                  <a:sym typeface="Wingdings" panose="05000000000000000000" pitchFamily="2" charset="2"/>
                </a:rPr>
                <a:t>3</a:t>
              </a:r>
              <a:r>
                <a:rPr lang="en-US" b="1" dirty="0">
                  <a:latin typeface="Tahoma" panose="020B0604030504040204" pitchFamily="34" charset="0"/>
                  <a:sym typeface="Wingdings" panose="05000000000000000000" pitchFamily="2" charset="2"/>
                </a:rPr>
                <a:t> + …… = </a:t>
              </a:r>
              <a:r>
                <a:rPr lang="en-US" b="1" dirty="0" err="1">
                  <a:latin typeface="Tahoma" panose="020B0604030504040204" pitchFamily="34" charset="0"/>
                  <a:sym typeface="Wingdings" panose="05000000000000000000" pitchFamily="2" charset="2"/>
                </a:rPr>
                <a:t>m.a</a:t>
              </a:r>
              <a:r>
                <a:rPr lang="en-US" b="1" dirty="0">
                  <a:latin typeface="Tahoma" panose="020B0604030504040204" pitchFamily="34" charset="0"/>
                  <a:sym typeface="Wingdings" panose="05000000000000000000" pitchFamily="2" charset="2"/>
                </a:rPr>
                <a:t> </a:t>
              </a:r>
              <a:endParaRPr lang="en-US" b="1" dirty="0">
                <a:latin typeface="Tahoma" panose="020B0604030504040204" pitchFamily="34" charset="0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1364392" y="4953000"/>
              <a:ext cx="457199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2155062" y="4953000"/>
              <a:ext cx="457199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3033585" y="4953000"/>
              <a:ext cx="457199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5557995" y="5018317"/>
              <a:ext cx="3048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0" y="-60262"/>
            <a:ext cx="9061450" cy="161274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defRPr/>
            </a:pPr>
            <a:r>
              <a:rPr lang="en-US" sz="2800" b="1" spc="200" dirty="0">
                <a:solidFill>
                  <a:srgbClr val="FF0000"/>
                </a:solidFill>
                <a:latin typeface="VNI-Disney" panose="00000400000000000000" pitchFamily="2" charset="0"/>
              </a:rPr>
              <a:t>   </a:t>
            </a:r>
            <a:r>
              <a:rPr lang="en-US" sz="2800" b="1" spc="200" dirty="0" err="1">
                <a:solidFill>
                  <a:srgbClr val="FF0000"/>
                </a:solidFill>
                <a:latin typeface="VNI-Disney" panose="00000400000000000000" pitchFamily="2" charset="0"/>
              </a:rPr>
              <a:t>Baøi</a:t>
            </a:r>
            <a:r>
              <a:rPr lang="en-US" sz="2800" b="1" spc="200" dirty="0">
                <a:solidFill>
                  <a:srgbClr val="FF0000"/>
                </a:solidFill>
                <a:latin typeface="VNI-Disney" panose="00000400000000000000" pitchFamily="2" charset="0"/>
              </a:rPr>
              <a:t> 10: BA ÑÒNH LUAÄT NEWTON</a:t>
            </a:r>
          </a:p>
          <a:p>
            <a:pPr marL="0" indent="0" eaLnBrk="1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VNI-Times" pitchFamily="2" charset="0"/>
              </a:rPr>
              <a:t>   2. ÑÒNH LUẬT II NEWTON:</a:t>
            </a:r>
          </a:p>
          <a:p>
            <a:pPr marL="0" indent="0" eaLnBrk="1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lang="en-US" b="1" dirty="0">
                <a:solidFill>
                  <a:srgbClr val="0070C0"/>
                </a:solidFill>
                <a:latin typeface="VNI-Times" pitchFamily="2" charset="0"/>
              </a:rPr>
              <a:t>   a. </a:t>
            </a:r>
            <a:r>
              <a:rPr lang="en-US" b="1" dirty="0" err="1">
                <a:solidFill>
                  <a:srgbClr val="0070C0"/>
                </a:solidFill>
                <a:latin typeface="VNI-Times" pitchFamily="2" charset="0"/>
              </a:rPr>
              <a:t>Định</a:t>
            </a:r>
            <a:r>
              <a:rPr lang="en-US" b="1" dirty="0">
                <a:solidFill>
                  <a:srgbClr val="0070C0"/>
                </a:solidFill>
                <a:latin typeface="VNI-Times" pitchFamily="2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VNI-Times" pitchFamily="2" charset="0"/>
              </a:rPr>
              <a:t>luật</a:t>
            </a:r>
            <a:r>
              <a:rPr lang="en-US" b="1" dirty="0">
                <a:solidFill>
                  <a:srgbClr val="0070C0"/>
                </a:solidFill>
                <a:latin typeface="VNI-Times" pitchFamily="2" charset="0"/>
              </a:rPr>
              <a:t>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57881E1-3D66-48EC-9E7E-C2C9AC5D2A16}"/>
              </a:ext>
            </a:extLst>
          </p:cNvPr>
          <p:cNvGrpSpPr/>
          <p:nvPr/>
        </p:nvGrpSpPr>
        <p:grpSpPr>
          <a:xfrm>
            <a:off x="4619283" y="3756276"/>
            <a:ext cx="2275840" cy="1111876"/>
            <a:chOff x="4493744" y="3663427"/>
            <a:chExt cx="2719840" cy="133080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EEA23E3-110C-460C-A85F-7873AE563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14079" y="3773795"/>
              <a:ext cx="2699505" cy="1220435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F4099A18-63C8-4866-A2A1-19FCA6A1ADC9}"/>
                </a:ext>
              </a:extLst>
            </p:cNvPr>
            <p:cNvCxnSpPr>
              <a:cxnSpLocks/>
            </p:cNvCxnSpPr>
            <p:nvPr/>
          </p:nvCxnSpPr>
          <p:spPr>
            <a:xfrm>
              <a:off x="4493744" y="3700573"/>
              <a:ext cx="764056" cy="0"/>
            </a:xfrm>
            <a:prstGeom prst="straightConnector1">
              <a:avLst/>
            </a:prstGeom>
            <a:ln w="57150">
              <a:solidFill>
                <a:srgbClr val="FF9900"/>
              </a:solidFill>
              <a:tailEnd type="triangle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xmlns="" id="{FBB402E3-9BE7-4EC9-90B4-28AB8A446D60}"/>
                </a:ext>
              </a:extLst>
            </p:cNvPr>
            <p:cNvCxnSpPr>
              <a:cxnSpLocks/>
            </p:cNvCxnSpPr>
            <p:nvPr/>
          </p:nvCxnSpPr>
          <p:spPr>
            <a:xfrm>
              <a:off x="6449528" y="3663427"/>
              <a:ext cx="764056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5" name="200">
            <a:hlinkClick r:id="" action="ppaction://media"/>
            <a:extLst>
              <a:ext uri="{FF2B5EF4-FFF2-40B4-BE49-F238E27FC236}">
                <a16:creationId xmlns:a16="http://schemas.microsoft.com/office/drawing/2014/main" xmlns="" id="{3BAE9D2B-610B-40D9-86A0-F97D3F67C36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3237" y="5104599"/>
            <a:ext cx="2104413" cy="166356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0C26A305-293D-4EA1-9E96-AD654E0B9C2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7691">
        <p15:prstTrans prst="crush"/>
      </p:transition>
    </mc:Choice>
    <mc:Fallback>
      <p:transition spd="slow" advClick="0" advTm="576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8" presetClass="entr" presetSubtype="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6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16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38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vide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9" grpId="0"/>
    </p:bldLst>
  </p:timing>
  <p:extLst>
    <p:ext uri="{E180D4A7-C9FB-4DFB-919C-405C955672EB}">
      <p14:showEvtLst xmlns:p14="http://schemas.microsoft.com/office/powerpoint/2010/main" xmlns="">
        <p14:playEvt time="28" objId="25"/>
        <p14:playEvt time="408" objId="25"/>
        <p14:playEvt time="777" objId="25"/>
        <p14:playEvt time="1153" objId="25"/>
        <p14:playEvt time="1509" objId="25"/>
        <p14:playEvt time="1875" objId="25"/>
        <p14:playEvt time="2235" objId="25"/>
        <p14:playEvt time="2610" objId="25"/>
        <p14:playEvt time="2984" objId="25"/>
        <p14:playEvt time="3359" objId="25"/>
        <p14:playEvt time="3736" objId="25"/>
        <p14:playEvt time="4109" objId="25"/>
        <p14:playEvt time="4486" objId="25"/>
        <p14:playEvt time="4863" objId="25"/>
        <p14:playEvt time="5235" objId="25"/>
        <p14:playEvt time="5614" objId="25"/>
        <p14:playEvt time="5990" objId="25"/>
        <p14:playEvt time="6359" objId="25"/>
        <p14:playEvt time="6736" objId="25"/>
        <p14:playEvt time="7106" objId="25"/>
        <p14:playEvt time="7474" objId="25"/>
        <p14:playEvt time="7857" objId="25"/>
        <p14:playEvt time="8240" objId="25"/>
        <p14:playEvt time="8607" objId="25"/>
        <p14:playEvt time="8984" objId="25"/>
        <p14:playEvt time="9360" objId="25"/>
        <p14:playEvt time="9736" objId="25"/>
        <p14:playEvt time="10106" objId="25"/>
        <p14:playEvt time="10473" objId="25"/>
        <p14:playEvt time="10841" objId="25"/>
        <p14:playEvt time="11208" objId="25"/>
        <p14:playEvt time="11575" objId="25"/>
        <p14:playEvt time="11944" objId="25"/>
        <p14:playEvt time="12319" objId="25"/>
        <p14:playEvt time="12693" objId="25"/>
        <p14:playEvt time="13070" objId="25"/>
        <p14:playEvt time="13443" objId="25"/>
        <p14:playEvt time="13818" objId="25"/>
        <p14:playEvt time="14194" objId="25"/>
        <p14:playEvt time="14569" objId="25"/>
        <p14:playEvt time="14943" objId="25"/>
        <p14:playEvt time="15322" objId="25"/>
        <p14:playEvt time="15693" objId="25"/>
        <p14:playEvt time="16069" objId="25"/>
        <p14:playEvt time="16445" objId="25"/>
        <p14:playEvt time="16819" objId="25"/>
        <p14:playEvt time="17193" objId="25"/>
        <p14:playEvt time="17560" objId="25"/>
        <p14:playEvt time="17925" objId="25"/>
        <p14:playEvt time="18292" objId="25"/>
        <p14:playEvt time="18652" objId="25"/>
        <p14:playEvt time="19027" objId="25"/>
        <p14:playEvt time="19402" objId="25"/>
        <p14:playEvt time="19759" objId="25"/>
        <p14:playEvt time="20124" objId="25"/>
        <p14:playEvt time="20485" objId="25"/>
        <p14:playEvt time="20863" objId="25"/>
        <p14:playEvt time="21234" objId="25"/>
        <p14:playEvt time="21592" objId="25"/>
        <p14:playEvt time="21987" objId="25"/>
        <p14:playEvt time="22360" objId="25"/>
        <p14:playEvt time="22719" objId="25"/>
        <p14:playEvt time="23110" objId="25"/>
        <p14:playEvt time="23486" objId="25"/>
        <p14:playEvt time="23860" objId="25"/>
        <p14:playEvt time="24236" objId="25"/>
        <p14:playEvt time="24610" objId="25"/>
        <p14:playEvt time="24985" objId="25"/>
        <p14:playEvt time="25360" objId="25"/>
        <p14:playEvt time="25735" objId="25"/>
        <p14:playEvt time="26110" objId="25"/>
        <p14:playEvt time="26485" objId="25"/>
        <p14:playEvt time="26860" objId="25"/>
        <p14:playEvt time="27235" objId="25"/>
        <p14:playEvt time="27610" objId="25"/>
        <p14:playEvt time="27990" objId="25"/>
        <p14:playEvt time="28360" objId="25"/>
        <p14:playEvt time="28735" objId="25"/>
        <p14:playEvt time="29110" objId="25"/>
        <p14:playEvt time="29485" objId="25"/>
        <p14:playEvt time="29860" objId="25"/>
        <p14:playEvt time="30236" objId="25"/>
        <p14:playEvt time="30609" objId="25"/>
        <p14:playEvt time="30984" objId="25"/>
        <p14:playEvt time="31360" objId="25"/>
        <p14:playEvt time="31735" objId="25"/>
        <p14:playEvt time="32109" objId="25"/>
        <p14:playEvt time="32485" objId="25"/>
        <p14:playEvt time="32861" objId="25"/>
        <p14:playEvt time="33235" objId="25"/>
        <p14:playEvt time="33610" objId="25"/>
        <p14:playEvt time="33984" objId="25"/>
        <p14:playEvt time="34341" objId="25"/>
        <p14:playEvt time="34693" objId="25"/>
        <p14:playEvt time="35070" objId="25"/>
        <p14:playEvt time="35441" objId="25"/>
        <p14:playEvt time="35807" objId="25"/>
        <p14:playEvt time="36194" objId="25"/>
        <p14:playEvt time="36559" objId="25"/>
        <p14:playEvt time="36924" objId="25"/>
        <p14:playEvt time="37291" objId="25"/>
        <p14:playEvt time="37653" objId="25"/>
        <p14:playEvt time="38009" objId="25"/>
        <p14:playEvt time="38374" objId="25"/>
        <p14:playEvt time="38738" objId="25"/>
        <p14:playEvt time="39109" objId="25"/>
        <p14:playEvt time="39486" objId="25"/>
        <p14:playEvt time="39857" objId="25"/>
        <p14:playEvt time="40224" objId="25"/>
        <p14:playEvt time="40589" objId="25"/>
        <p14:playEvt time="40946" objId="25"/>
        <p14:playEvt time="41320" objId="25"/>
        <p14:playEvt time="41693" objId="25"/>
        <p14:playEvt time="42069" objId="25"/>
        <p14:playEvt time="42443" objId="25"/>
        <p14:playEvt time="42806" objId="25"/>
        <p14:playEvt time="43169" objId="25"/>
        <p14:playEvt time="43526" objId="25"/>
        <p14:playEvt time="43890" objId="25"/>
        <p14:playEvt time="44257" objId="25"/>
        <p14:playEvt time="44622" objId="25"/>
        <p14:playEvt time="44985" objId="25"/>
        <p14:playEvt time="45361" objId="25"/>
        <p14:playEvt time="45737" objId="25"/>
        <p14:playEvt time="46111" objId="25"/>
        <p14:playEvt time="46484" objId="25"/>
        <p14:playEvt time="46845" objId="25"/>
        <p14:playEvt time="47235" objId="25"/>
        <p14:playEvt time="47610" objId="25"/>
        <p14:playEvt time="47985" objId="25"/>
        <p14:playEvt time="48359" objId="25"/>
        <p14:playEvt time="48723" objId="25"/>
        <p14:playEvt time="49111" objId="25"/>
        <p14:playEvt time="49486" objId="25"/>
        <p14:playEvt time="49859" objId="25"/>
        <p14:playEvt time="50236" objId="25"/>
        <p14:playEvt time="50609" objId="25"/>
        <p14:playEvt time="50987" objId="25"/>
        <p14:playEvt time="51361" objId="25"/>
        <p14:playEvt time="51738" objId="25"/>
        <p14:playEvt time="52111" objId="25"/>
        <p14:playEvt time="52486" objId="25"/>
        <p14:playEvt time="52860" objId="25"/>
        <p14:playEvt time="53236" objId="25"/>
        <p14:playEvt time="53610" objId="25"/>
        <p14:playEvt time="53985" objId="25"/>
        <p14:playEvt time="54359" objId="25"/>
        <p14:playEvt time="54741" objId="25"/>
        <p14:playEvt time="55110" objId="25"/>
        <p14:playEvt time="55484" objId="25"/>
        <p14:playEvt time="55860" objId="25"/>
        <p14:playEvt time="56236" objId="25"/>
        <p14:playEvt time="56610" objId="25"/>
        <p14:playEvt time="56974" objId="25"/>
        <p14:playEvt time="57359" objId="25"/>
        <p14:stopEvt time="57691" objId="2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4.2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6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F32CB83212014F9876B9C731EEAA56" ma:contentTypeVersion="9" ma:contentTypeDescription="Create a new document." ma:contentTypeScope="" ma:versionID="c55169e12235862db58b7523d1cd40db">
  <xsd:schema xmlns:xsd="http://www.w3.org/2001/XMLSchema" xmlns:xs="http://www.w3.org/2001/XMLSchema" xmlns:p="http://schemas.microsoft.com/office/2006/metadata/properties" xmlns:ns3="9378221b-dac4-4eab-9e80-95472253967b" targetNamespace="http://schemas.microsoft.com/office/2006/metadata/properties" ma:root="true" ma:fieldsID="9ea0e3f895432be90f1f283b4e30f266" ns3:_="">
    <xsd:import namespace="9378221b-dac4-4eab-9e80-95472253967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78221b-dac4-4eab-9e80-9547225396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3B9A2F-93BC-47EC-909F-D053631CAEFC}">
  <ds:schemaRefs>
    <ds:schemaRef ds:uri="http://schemas.microsoft.com/office/infopath/2007/PartnerControls"/>
    <ds:schemaRef ds:uri="http://purl.org/dc/dcmitype/"/>
    <ds:schemaRef ds:uri="9378221b-dac4-4eab-9e80-95472253967b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5748E24-37CA-4CC4-AD69-431AC1CE074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49749FD-A610-4E4F-8D9C-BD0E37C1FE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78221b-dac4-4eab-9e80-9547225396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1445</TotalTime>
  <Words>865</Words>
  <Application>Microsoft Office PowerPoint</Application>
  <PresentationFormat>On-screen Show (4:3)</PresentationFormat>
  <Paragraphs>100</Paragraphs>
  <Slides>20</Slides>
  <Notes>1</Notes>
  <HiddenSlides>0</HiddenSlides>
  <MMClips>25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Default Design</vt:lpstr>
      <vt:lpstr>CorelDRAW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Uyen</dc:creator>
  <cp:lastModifiedBy>Finelaptop.vn</cp:lastModifiedBy>
  <cp:revision>115</cp:revision>
  <dcterms:created xsi:type="dcterms:W3CDTF">2007-09-28T14:51:55Z</dcterms:created>
  <dcterms:modified xsi:type="dcterms:W3CDTF">2021-10-23T04:49:14Z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0x010100BEF32CB83212014F9876B9C731EEAA56</vt:lpwstr>
  </property>
</Properties>
</file>